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59" r:id="rId5"/>
  </p:sldMasterIdLst>
  <p:notesMasterIdLst>
    <p:notesMasterId r:id="rId41"/>
  </p:notesMasterIdLst>
  <p:handoutMasterIdLst>
    <p:handoutMasterId r:id="rId42"/>
  </p:handoutMasterIdLst>
  <p:sldIdLst>
    <p:sldId id="463" r:id="rId6"/>
    <p:sldId id="357" r:id="rId7"/>
    <p:sldId id="2141411537" r:id="rId8"/>
    <p:sldId id="2141411561" r:id="rId9"/>
    <p:sldId id="2141411535" r:id="rId10"/>
    <p:sldId id="540" r:id="rId11"/>
    <p:sldId id="2141411539" r:id="rId12"/>
    <p:sldId id="2141411540" r:id="rId13"/>
    <p:sldId id="2141411552" r:id="rId14"/>
    <p:sldId id="2141411554" r:id="rId15"/>
    <p:sldId id="2141411541" r:id="rId16"/>
    <p:sldId id="2141411542" r:id="rId17"/>
    <p:sldId id="2141411543" r:id="rId18"/>
    <p:sldId id="2141411555" r:id="rId19"/>
    <p:sldId id="2141411559" r:id="rId20"/>
    <p:sldId id="2141411557" r:id="rId21"/>
    <p:sldId id="2141411560" r:id="rId22"/>
    <p:sldId id="2141411558" r:id="rId23"/>
    <p:sldId id="543" r:id="rId24"/>
    <p:sldId id="2141411562" r:id="rId25"/>
    <p:sldId id="551" r:id="rId26"/>
    <p:sldId id="279" r:id="rId27"/>
    <p:sldId id="2141411545" r:id="rId28"/>
    <p:sldId id="2141411544" r:id="rId29"/>
    <p:sldId id="2141411546" r:id="rId30"/>
    <p:sldId id="280" r:id="rId31"/>
    <p:sldId id="281" r:id="rId32"/>
    <p:sldId id="2141411547" r:id="rId33"/>
    <p:sldId id="2141411548" r:id="rId34"/>
    <p:sldId id="2141411549" r:id="rId35"/>
    <p:sldId id="2141411550" r:id="rId36"/>
    <p:sldId id="2141411551" r:id="rId37"/>
    <p:sldId id="282" r:id="rId38"/>
    <p:sldId id="2141411538" r:id="rId39"/>
    <p:sldId id="2141411553" r:id="rId40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F1CEDE-8733-465F-987F-CD4C7D145846}">
          <p14:sldIdLst>
            <p14:sldId id="463"/>
            <p14:sldId id="357"/>
            <p14:sldId id="2141411537"/>
            <p14:sldId id="2141411561"/>
            <p14:sldId id="2141411535"/>
            <p14:sldId id="540"/>
            <p14:sldId id="2141411539"/>
            <p14:sldId id="2141411540"/>
            <p14:sldId id="2141411552"/>
            <p14:sldId id="2141411554"/>
            <p14:sldId id="2141411541"/>
            <p14:sldId id="2141411542"/>
            <p14:sldId id="2141411543"/>
            <p14:sldId id="2141411555"/>
            <p14:sldId id="2141411559"/>
            <p14:sldId id="2141411557"/>
            <p14:sldId id="2141411560"/>
            <p14:sldId id="2141411558"/>
            <p14:sldId id="543"/>
            <p14:sldId id="2141411562"/>
            <p14:sldId id="551"/>
            <p14:sldId id="279"/>
            <p14:sldId id="2141411545"/>
            <p14:sldId id="2141411544"/>
            <p14:sldId id="2141411546"/>
            <p14:sldId id="280"/>
            <p14:sldId id="281"/>
            <p14:sldId id="2141411547"/>
            <p14:sldId id="2141411548"/>
            <p14:sldId id="2141411549"/>
            <p14:sldId id="2141411550"/>
            <p14:sldId id="2141411551"/>
            <p14:sldId id="282"/>
            <p14:sldId id="2141411538"/>
            <p14:sldId id="21414115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3F32"/>
    <a:srgbClr val="418F89"/>
    <a:srgbClr val="133D80"/>
    <a:srgbClr val="882483"/>
    <a:srgbClr val="8935C8"/>
    <a:srgbClr val="22AFE7"/>
    <a:srgbClr val="005087"/>
    <a:srgbClr val="336699"/>
    <a:srgbClr val="FFFFCC"/>
    <a:srgbClr val="EF8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27A242-A776-4AB4-8655-F8B6287844FB}" v="69" dt="2021-12-09T14:17:41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4" autoAdjust="0"/>
    <p:restoredTop sz="89457" autoAdjust="0"/>
  </p:normalViewPr>
  <p:slideViewPr>
    <p:cSldViewPr>
      <p:cViewPr varScale="1">
        <p:scale>
          <a:sx n="77" d="100"/>
          <a:sy n="77" d="100"/>
        </p:scale>
        <p:origin x="1064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>
        <p:scale>
          <a:sx n="100" d="100"/>
          <a:sy n="100" d="100"/>
        </p:scale>
        <p:origin x="-3408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leen Dollard" userId="0e099197-7e30-40b4-b137-48962f86e452" providerId="ADAL" clId="{7327A242-A776-4AB4-8655-F8B6287844FB}"/>
    <pc:docChg chg="undo custSel addSld delSld modSld sldOrd modMainMaster modSection">
      <pc:chgData name="Kathleen Dollard" userId="0e099197-7e30-40b4-b137-48962f86e452" providerId="ADAL" clId="{7327A242-A776-4AB4-8655-F8B6287844FB}" dt="2021-12-09T14:58:31.148" v="2769" actId="208"/>
      <pc:docMkLst>
        <pc:docMk/>
      </pc:docMkLst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1016550818" sldId="279"/>
        </pc:sldMkLst>
      </pc:sldChg>
      <pc:sldChg chg="modSp add del mod modTransition modShow">
        <pc:chgData name="Kathleen Dollard" userId="0e099197-7e30-40b4-b137-48962f86e452" providerId="ADAL" clId="{7327A242-A776-4AB4-8655-F8B6287844FB}" dt="2021-12-09T04:07:43.328" v="1050" actId="2696"/>
        <pc:sldMkLst>
          <pc:docMk/>
          <pc:sldMk cId="2594265118" sldId="279"/>
        </pc:sldMkLst>
        <pc:spChg chg="mod">
          <ac:chgData name="Kathleen Dollard" userId="0e099197-7e30-40b4-b137-48962f86e452" providerId="ADAL" clId="{7327A242-A776-4AB4-8655-F8B6287844FB}" dt="2021-11-29T21:11:51.081" v="223" actId="27636"/>
          <ac:spMkLst>
            <pc:docMk/>
            <pc:sldMk cId="2594265118" sldId="279"/>
            <ac:spMk id="3" creationId="{395CC549-1EA2-8B4A-ADC1-C00428D83849}"/>
          </ac:spMkLst>
        </pc:spChg>
      </pc:sldChg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1133572048" sldId="280"/>
        </pc:sldMkLst>
      </pc:sldChg>
      <pc:sldChg chg="add del modTransition">
        <pc:chgData name="Kathleen Dollard" userId="0e099197-7e30-40b4-b137-48962f86e452" providerId="ADAL" clId="{7327A242-A776-4AB4-8655-F8B6287844FB}" dt="2021-12-09T04:07:43.328" v="1050" actId="2696"/>
        <pc:sldMkLst>
          <pc:docMk/>
          <pc:sldMk cId="3289324934" sldId="280"/>
        </pc:sldMkLst>
      </pc:sldChg>
      <pc:sldChg chg="add del modTransition">
        <pc:chgData name="Kathleen Dollard" userId="0e099197-7e30-40b4-b137-48962f86e452" providerId="ADAL" clId="{7327A242-A776-4AB4-8655-F8B6287844FB}" dt="2021-12-09T04:07:43.328" v="1050" actId="2696"/>
        <pc:sldMkLst>
          <pc:docMk/>
          <pc:sldMk cId="2814108347" sldId="281"/>
        </pc:sldMkLst>
      </pc:sldChg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3097436429" sldId="281"/>
        </pc:sldMkLst>
      </pc:sldChg>
      <pc:sldChg chg="add del modTransition">
        <pc:chgData name="Kathleen Dollard" userId="0e099197-7e30-40b4-b137-48962f86e452" providerId="ADAL" clId="{7327A242-A776-4AB4-8655-F8B6287844FB}" dt="2021-12-09T04:07:43.328" v="1050" actId="2696"/>
        <pc:sldMkLst>
          <pc:docMk/>
          <pc:sldMk cId="2800121183" sldId="282"/>
        </pc:sldMkLst>
      </pc:sldChg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4217162117" sldId="282"/>
        </pc:sldMkLst>
      </pc:sldChg>
      <pc:sldChg chg="addSp modSp add del mod ord modTransition">
        <pc:chgData name="Kathleen Dollard" userId="0e099197-7e30-40b4-b137-48962f86e452" providerId="ADAL" clId="{7327A242-A776-4AB4-8655-F8B6287844FB}" dt="2021-12-09T14:17:23.218" v="2620" actId="47"/>
        <pc:sldMkLst>
          <pc:docMk/>
          <pc:sldMk cId="3632782550" sldId="283"/>
        </pc:sldMkLst>
        <pc:spChg chg="add mod">
          <ac:chgData name="Kathleen Dollard" userId="0e099197-7e30-40b4-b137-48962f86e452" providerId="ADAL" clId="{7327A242-A776-4AB4-8655-F8B6287844FB}" dt="2021-12-09T04:08:19.749" v="1066" actId="20577"/>
          <ac:spMkLst>
            <pc:docMk/>
            <pc:sldMk cId="3632782550" sldId="283"/>
            <ac:spMk id="4" creationId="{7CDC137D-3353-4521-B8BB-AE030FCDC848}"/>
          </ac:spMkLst>
        </pc:spChg>
      </pc:sldChg>
      <pc:sldChg chg="modSp mod">
        <pc:chgData name="Kathleen Dollard" userId="0e099197-7e30-40b4-b137-48962f86e452" providerId="ADAL" clId="{7327A242-A776-4AB4-8655-F8B6287844FB}" dt="2021-12-09T13:48:29.739" v="1530" actId="20577"/>
        <pc:sldMkLst>
          <pc:docMk/>
          <pc:sldMk cId="1455365664" sldId="357"/>
        </pc:sldMkLst>
        <pc:spChg chg="mod">
          <ac:chgData name="Kathleen Dollard" userId="0e099197-7e30-40b4-b137-48962f86e452" providerId="ADAL" clId="{7327A242-A776-4AB4-8655-F8B6287844FB}" dt="2021-12-09T13:48:29.739" v="1530" actId="20577"/>
          <ac:spMkLst>
            <pc:docMk/>
            <pc:sldMk cId="1455365664" sldId="357"/>
            <ac:spMk id="3" creationId="{00000000-0000-0000-0000-000000000000}"/>
          </ac:spMkLst>
        </pc:spChg>
      </pc:sldChg>
      <pc:sldChg chg="modSp mod">
        <pc:chgData name="Kathleen Dollard" userId="0e099197-7e30-40b4-b137-48962f86e452" providerId="ADAL" clId="{7327A242-A776-4AB4-8655-F8B6287844FB}" dt="2021-11-29T20:43:13.357" v="66" actId="20577"/>
        <pc:sldMkLst>
          <pc:docMk/>
          <pc:sldMk cId="202960849" sldId="463"/>
        </pc:sldMkLst>
        <pc:spChg chg="mod">
          <ac:chgData name="Kathleen Dollard" userId="0e099197-7e30-40b4-b137-48962f86e452" providerId="ADAL" clId="{7327A242-A776-4AB4-8655-F8B6287844FB}" dt="2021-11-29T20:43:01.228" v="34" actId="20577"/>
          <ac:spMkLst>
            <pc:docMk/>
            <pc:sldMk cId="202960849" sldId="463"/>
            <ac:spMk id="2" creationId="{00000000-0000-0000-0000-000000000000}"/>
          </ac:spMkLst>
        </pc:spChg>
        <pc:spChg chg="mod">
          <ac:chgData name="Kathleen Dollard" userId="0e099197-7e30-40b4-b137-48962f86e452" providerId="ADAL" clId="{7327A242-A776-4AB4-8655-F8B6287844FB}" dt="2021-11-29T20:43:13.357" v="66" actId="20577"/>
          <ac:spMkLst>
            <pc:docMk/>
            <pc:sldMk cId="202960849" sldId="463"/>
            <ac:spMk id="3" creationId="{00000000-0000-0000-0000-000000000000}"/>
          </ac:spMkLst>
        </pc:spChg>
      </pc:sldChg>
      <pc:sldChg chg="addSp delSp modSp mod ord modAnim">
        <pc:chgData name="Kathleen Dollard" userId="0e099197-7e30-40b4-b137-48962f86e452" providerId="ADAL" clId="{7327A242-A776-4AB4-8655-F8B6287844FB}" dt="2021-11-29T21:34:48.929" v="357"/>
        <pc:sldMkLst>
          <pc:docMk/>
          <pc:sldMk cId="188477453" sldId="540"/>
        </pc:sldMkLst>
        <pc:spChg chg="mod">
          <ac:chgData name="Kathleen Dollard" userId="0e099197-7e30-40b4-b137-48962f86e452" providerId="ADAL" clId="{7327A242-A776-4AB4-8655-F8B6287844FB}" dt="2021-11-29T21:33:48.396" v="355" actId="120"/>
          <ac:spMkLst>
            <pc:docMk/>
            <pc:sldMk cId="188477453" sldId="540"/>
            <ac:spMk id="6" creationId="{00000000-0000-0000-0000-000000000000}"/>
          </ac:spMkLst>
        </pc:spChg>
        <pc:spChg chg="add mod">
          <ac:chgData name="Kathleen Dollard" userId="0e099197-7e30-40b4-b137-48962f86e452" providerId="ADAL" clId="{7327A242-A776-4AB4-8655-F8B6287844FB}" dt="2021-11-29T20:56:07.595" v="214" actId="20577"/>
          <ac:spMkLst>
            <pc:docMk/>
            <pc:sldMk cId="188477453" sldId="540"/>
            <ac:spMk id="17" creationId="{93F6A668-620D-42BC-9C13-528D6A2FEA12}"/>
          </ac:spMkLst>
        </pc:spChg>
        <pc:picChg chg="add del mod">
          <ac:chgData name="Kathleen Dollard" userId="0e099197-7e30-40b4-b137-48962f86e452" providerId="ADAL" clId="{7327A242-A776-4AB4-8655-F8B6287844FB}" dt="2021-11-29T20:55:00.194" v="181" actId="478"/>
          <ac:picMkLst>
            <pc:docMk/>
            <pc:sldMk cId="188477453" sldId="540"/>
            <ac:picMk id="3" creationId="{9015D9A2-B948-48B8-ADAB-4BCFA2CD4948}"/>
          </ac:picMkLst>
        </pc:picChg>
        <pc:picChg chg="add del mod">
          <ac:chgData name="Kathleen Dollard" userId="0e099197-7e30-40b4-b137-48962f86e452" providerId="ADAL" clId="{7327A242-A776-4AB4-8655-F8B6287844FB}" dt="2021-11-29T20:53:59.874" v="173" actId="478"/>
          <ac:picMkLst>
            <pc:docMk/>
            <pc:sldMk cId="188477453" sldId="540"/>
            <ac:picMk id="5" creationId="{8CC7392C-578C-497A-8AED-7F9E266C430E}"/>
          </ac:picMkLst>
        </pc:picChg>
        <pc:picChg chg="add del mod">
          <ac:chgData name="Kathleen Dollard" userId="0e099197-7e30-40b4-b137-48962f86e452" providerId="ADAL" clId="{7327A242-A776-4AB4-8655-F8B6287844FB}" dt="2021-11-29T20:53:15.284" v="166" actId="478"/>
          <ac:picMkLst>
            <pc:docMk/>
            <pc:sldMk cId="188477453" sldId="540"/>
            <ac:picMk id="8" creationId="{4C04319D-39F0-4F87-8AE1-A14DB4F921BE}"/>
          </ac:picMkLst>
        </pc:picChg>
        <pc:picChg chg="add mod ord">
          <ac:chgData name="Kathleen Dollard" userId="0e099197-7e30-40b4-b137-48962f86e452" providerId="ADAL" clId="{7327A242-A776-4AB4-8655-F8B6287844FB}" dt="2021-11-29T20:54:56.457" v="180" actId="167"/>
          <ac:picMkLst>
            <pc:docMk/>
            <pc:sldMk cId="188477453" sldId="540"/>
            <ac:picMk id="10" creationId="{7E49F7E1-B9F2-4974-91DA-BFA98A72847D}"/>
          </ac:picMkLst>
        </pc:picChg>
        <pc:picChg chg="add del mod">
          <ac:chgData name="Kathleen Dollard" userId="0e099197-7e30-40b4-b137-48962f86e452" providerId="ADAL" clId="{7327A242-A776-4AB4-8655-F8B6287844FB}" dt="2021-11-29T20:53:59.874" v="173" actId="478"/>
          <ac:picMkLst>
            <pc:docMk/>
            <pc:sldMk cId="188477453" sldId="540"/>
            <ac:picMk id="12" creationId="{6B1ED117-3691-4E3A-8D69-3E5052A2BE7E}"/>
          </ac:picMkLst>
        </pc:picChg>
        <pc:picChg chg="add del mod">
          <ac:chgData name="Kathleen Dollard" userId="0e099197-7e30-40b4-b137-48962f86e452" providerId="ADAL" clId="{7327A242-A776-4AB4-8655-F8B6287844FB}" dt="2021-11-29T20:53:29.363" v="168" actId="478"/>
          <ac:picMkLst>
            <pc:docMk/>
            <pc:sldMk cId="188477453" sldId="540"/>
            <ac:picMk id="14" creationId="{18BCC48D-127E-4CE8-8DAA-0E04D888BBB7}"/>
          </ac:picMkLst>
        </pc:picChg>
        <pc:picChg chg="add del mod">
          <ac:chgData name="Kathleen Dollard" userId="0e099197-7e30-40b4-b137-48962f86e452" providerId="ADAL" clId="{7327A242-A776-4AB4-8655-F8B6287844FB}" dt="2021-11-29T20:53:29.363" v="168" actId="478"/>
          <ac:picMkLst>
            <pc:docMk/>
            <pc:sldMk cId="188477453" sldId="540"/>
            <ac:picMk id="16" creationId="{33C0253E-0EE0-4253-913B-2DA46BB6DDF9}"/>
          </ac:picMkLst>
        </pc:picChg>
      </pc:sldChg>
      <pc:sldChg chg="modSp mod">
        <pc:chgData name="Kathleen Dollard" userId="0e099197-7e30-40b4-b137-48962f86e452" providerId="ADAL" clId="{7327A242-A776-4AB4-8655-F8B6287844FB}" dt="2021-12-09T04:14:53.513" v="1361" actId="20577"/>
        <pc:sldMkLst>
          <pc:docMk/>
          <pc:sldMk cId="3986541970" sldId="543"/>
        </pc:sldMkLst>
        <pc:spChg chg="mod">
          <ac:chgData name="Kathleen Dollard" userId="0e099197-7e30-40b4-b137-48962f86e452" providerId="ADAL" clId="{7327A242-A776-4AB4-8655-F8B6287844FB}" dt="2021-12-09T04:14:53.513" v="1361" actId="20577"/>
          <ac:spMkLst>
            <pc:docMk/>
            <pc:sldMk cId="3986541970" sldId="543"/>
            <ac:spMk id="5" creationId="{00000000-0000-0000-0000-000000000000}"/>
          </ac:spMkLst>
        </pc:spChg>
      </pc:sldChg>
      <pc:sldChg chg="del">
        <pc:chgData name="Kathleen Dollard" userId="0e099197-7e30-40b4-b137-48962f86e452" providerId="ADAL" clId="{7327A242-A776-4AB4-8655-F8B6287844FB}" dt="2021-12-09T04:08:11.221" v="1056" actId="47"/>
        <pc:sldMkLst>
          <pc:docMk/>
          <pc:sldMk cId="2528160651" sldId="544"/>
        </pc:sldMkLst>
      </pc:sldChg>
      <pc:sldChg chg="modSp del mod">
        <pc:chgData name="Kathleen Dollard" userId="0e099197-7e30-40b4-b137-48962f86e452" providerId="ADAL" clId="{7327A242-A776-4AB4-8655-F8B6287844FB}" dt="2021-12-09T14:17:14.712" v="2619" actId="47"/>
        <pc:sldMkLst>
          <pc:docMk/>
          <pc:sldMk cId="2303931549" sldId="546"/>
        </pc:sldMkLst>
        <pc:spChg chg="mod">
          <ac:chgData name="Kathleen Dollard" userId="0e099197-7e30-40b4-b137-48962f86e452" providerId="ADAL" clId="{7327A242-A776-4AB4-8655-F8B6287844FB}" dt="2021-12-09T04:15:16.225" v="1382" actId="20577"/>
          <ac:spMkLst>
            <pc:docMk/>
            <pc:sldMk cId="2303931549" sldId="546"/>
            <ac:spMk id="6" creationId="{43D9C0DE-27CC-F941-A2E6-8B978F436E03}"/>
          </ac:spMkLst>
        </pc:spChg>
      </pc:sldChg>
      <pc:sldChg chg="del">
        <pc:chgData name="Kathleen Dollard" userId="0e099197-7e30-40b4-b137-48962f86e452" providerId="ADAL" clId="{7327A242-A776-4AB4-8655-F8B6287844FB}" dt="2021-12-09T04:08:06.129" v="1052" actId="47"/>
        <pc:sldMkLst>
          <pc:docMk/>
          <pc:sldMk cId="3107407520" sldId="547"/>
        </pc:sldMkLst>
      </pc:sldChg>
      <pc:sldChg chg="del">
        <pc:chgData name="Kathleen Dollard" userId="0e099197-7e30-40b4-b137-48962f86e452" providerId="ADAL" clId="{7327A242-A776-4AB4-8655-F8B6287844FB}" dt="2021-12-09T04:08:07.935" v="1053" actId="47"/>
        <pc:sldMkLst>
          <pc:docMk/>
          <pc:sldMk cId="1202568774" sldId="548"/>
        </pc:sldMkLst>
      </pc:sldChg>
      <pc:sldChg chg="del mod ord modShow">
        <pc:chgData name="Kathleen Dollard" userId="0e099197-7e30-40b4-b137-48962f86e452" providerId="ADAL" clId="{7327A242-A776-4AB4-8655-F8B6287844FB}" dt="2021-12-08T18:23:04.327" v="391" actId="47"/>
        <pc:sldMkLst>
          <pc:docMk/>
          <pc:sldMk cId="4225815904" sldId="554"/>
        </pc:sldMkLst>
      </pc:sldChg>
      <pc:sldChg chg="del">
        <pc:chgData name="Kathleen Dollard" userId="0e099197-7e30-40b4-b137-48962f86e452" providerId="ADAL" clId="{7327A242-A776-4AB4-8655-F8B6287844FB}" dt="2021-12-09T04:08:10.110" v="1055" actId="47"/>
        <pc:sldMkLst>
          <pc:docMk/>
          <pc:sldMk cId="2171633159" sldId="555"/>
        </pc:sldMkLst>
      </pc:sldChg>
      <pc:sldChg chg="del">
        <pc:chgData name="Kathleen Dollard" userId="0e099197-7e30-40b4-b137-48962f86e452" providerId="ADAL" clId="{7327A242-A776-4AB4-8655-F8B6287844FB}" dt="2021-12-09T04:08:09.112" v="1054" actId="47"/>
        <pc:sldMkLst>
          <pc:docMk/>
          <pc:sldMk cId="2656055988" sldId="556"/>
        </pc:sldMkLst>
      </pc:sldChg>
      <pc:sldChg chg="del">
        <pc:chgData name="Kathleen Dollard" userId="0e099197-7e30-40b4-b137-48962f86e452" providerId="ADAL" clId="{7327A242-A776-4AB4-8655-F8B6287844FB}" dt="2021-12-09T04:15:05.083" v="1362" actId="47"/>
        <pc:sldMkLst>
          <pc:docMk/>
          <pc:sldMk cId="3274827813" sldId="557"/>
        </pc:sldMkLst>
      </pc:sldChg>
      <pc:sldChg chg="del">
        <pc:chgData name="Kathleen Dollard" userId="0e099197-7e30-40b4-b137-48962f86e452" providerId="ADAL" clId="{7327A242-A776-4AB4-8655-F8B6287844FB}" dt="2021-12-08T18:23:07.806" v="392" actId="47"/>
        <pc:sldMkLst>
          <pc:docMk/>
          <pc:sldMk cId="2727578" sldId="558"/>
        </pc:sldMkLst>
      </pc:sldChg>
      <pc:sldChg chg="add ord">
        <pc:chgData name="Kathleen Dollard" userId="0e099197-7e30-40b4-b137-48962f86e452" providerId="ADAL" clId="{7327A242-A776-4AB4-8655-F8B6287844FB}" dt="2021-12-09T14:03:58.548" v="2566"/>
        <pc:sldMkLst>
          <pc:docMk/>
          <pc:sldMk cId="1716678549" sldId="2141411535"/>
        </pc:sldMkLst>
      </pc:sldChg>
      <pc:sldChg chg="addSp delSp modSp add mod modTransition">
        <pc:chgData name="Kathleen Dollard" userId="0e099197-7e30-40b4-b137-48962f86e452" providerId="ADAL" clId="{7327A242-A776-4AB4-8655-F8B6287844FB}" dt="2021-12-09T13:59:47.823" v="2541" actId="20577"/>
        <pc:sldMkLst>
          <pc:docMk/>
          <pc:sldMk cId="200190158" sldId="2141411537"/>
        </pc:sldMkLst>
        <pc:spChg chg="del mod">
          <ac:chgData name="Kathleen Dollard" userId="0e099197-7e30-40b4-b137-48962f86e452" providerId="ADAL" clId="{7327A242-A776-4AB4-8655-F8B6287844FB}" dt="2021-11-29T20:46:12.037" v="105" actId="478"/>
          <ac:spMkLst>
            <pc:docMk/>
            <pc:sldMk cId="200190158" sldId="2141411537"/>
            <ac:spMk id="2" creationId="{5B5BBB90-B9FF-ED4A-9587-76C518C2BC9E}"/>
          </ac:spMkLst>
        </pc:spChg>
        <pc:spChg chg="add mod">
          <ac:chgData name="Kathleen Dollard" userId="0e099197-7e30-40b4-b137-48962f86e452" providerId="ADAL" clId="{7327A242-A776-4AB4-8655-F8B6287844FB}" dt="2021-12-09T04:09:44.787" v="1198" actId="20577"/>
          <ac:spMkLst>
            <pc:docMk/>
            <pc:sldMk cId="200190158" sldId="2141411537"/>
            <ac:spMk id="5" creationId="{BA6CF179-8291-4A50-9A13-F3557BA39737}"/>
          </ac:spMkLst>
        </pc:spChg>
        <pc:graphicFrameChg chg="mod modGraphic">
          <ac:chgData name="Kathleen Dollard" userId="0e099197-7e30-40b4-b137-48962f86e452" providerId="ADAL" clId="{7327A242-A776-4AB4-8655-F8B6287844FB}" dt="2021-12-09T13:59:47.823" v="2541" actId="20577"/>
          <ac:graphicFrameMkLst>
            <pc:docMk/>
            <pc:sldMk cId="200190158" sldId="2141411537"/>
            <ac:graphicFrameMk id="4" creationId="{550C4666-39F7-40EB-B54D-DB4AF58A5F3A}"/>
          </ac:graphicFrameMkLst>
        </pc:graphicFrameChg>
      </pc:sldChg>
      <pc:sldChg chg="add">
        <pc:chgData name="Kathleen Dollard" userId="0e099197-7e30-40b4-b137-48962f86e452" providerId="ADAL" clId="{7327A242-A776-4AB4-8655-F8B6287844FB}" dt="2021-12-08T18:23:58.385" v="428"/>
        <pc:sldMkLst>
          <pc:docMk/>
          <pc:sldMk cId="802876987" sldId="2141411538"/>
        </pc:sldMkLst>
      </pc:sldChg>
      <pc:sldChg chg="add del mod modAnim modShow">
        <pc:chgData name="Kathleen Dollard" userId="0e099197-7e30-40b4-b137-48962f86e452" providerId="ADAL" clId="{7327A242-A776-4AB4-8655-F8B6287844FB}" dt="2021-12-08T18:23:53.735" v="427" actId="2696"/>
        <pc:sldMkLst>
          <pc:docMk/>
          <pc:sldMk cId="3282453930" sldId="2141411538"/>
        </pc:sldMkLst>
      </pc:sldChg>
      <pc:sldChg chg="addSp delSp modSp add mod modAnim">
        <pc:chgData name="Kathleen Dollard" userId="0e099197-7e30-40b4-b137-48962f86e452" providerId="ADAL" clId="{7327A242-A776-4AB4-8655-F8B6287844FB}" dt="2021-11-29T21:34:48.929" v="357"/>
        <pc:sldMkLst>
          <pc:docMk/>
          <pc:sldMk cId="1227652169" sldId="2141411539"/>
        </pc:sldMkLst>
        <pc:spChg chg="add del mod">
          <ac:chgData name="Kathleen Dollard" userId="0e099197-7e30-40b4-b137-48962f86e452" providerId="ADAL" clId="{7327A242-A776-4AB4-8655-F8B6287844FB}" dt="2021-11-29T20:56:02.327" v="210"/>
          <ac:spMkLst>
            <pc:docMk/>
            <pc:sldMk cId="1227652169" sldId="2141411539"/>
            <ac:spMk id="2" creationId="{5A1AC444-9743-451E-9406-8229201907A1}"/>
          </ac:spMkLst>
        </pc:spChg>
        <pc:spChg chg="add">
          <ac:chgData name="Kathleen Dollard" userId="0e099197-7e30-40b4-b137-48962f86e452" providerId="ADAL" clId="{7327A242-A776-4AB4-8655-F8B6287844FB}" dt="2021-11-29T20:56:15.667" v="217" actId="22"/>
          <ac:spMkLst>
            <pc:docMk/>
            <pc:sldMk cId="1227652169" sldId="2141411539"/>
            <ac:spMk id="4" creationId="{22AD184B-56A8-4B78-9773-BC07B1020BC2}"/>
          </ac:spMkLst>
        </pc:spChg>
        <pc:spChg chg="mod">
          <ac:chgData name="Kathleen Dollard" userId="0e099197-7e30-40b4-b137-48962f86e452" providerId="ADAL" clId="{7327A242-A776-4AB4-8655-F8B6287844FB}" dt="2021-11-29T21:33:54.052" v="356" actId="120"/>
          <ac:spMkLst>
            <pc:docMk/>
            <pc:sldMk cId="1227652169" sldId="2141411539"/>
            <ac:spMk id="6" creationId="{00000000-0000-0000-0000-000000000000}"/>
          </ac:spMkLst>
        </pc:spChg>
        <pc:picChg chg="del">
          <ac:chgData name="Kathleen Dollard" userId="0e099197-7e30-40b4-b137-48962f86e452" providerId="ADAL" clId="{7327A242-A776-4AB4-8655-F8B6287844FB}" dt="2021-11-29T20:54:39.974" v="179" actId="478"/>
          <ac:picMkLst>
            <pc:docMk/>
            <pc:sldMk cId="1227652169" sldId="2141411539"/>
            <ac:picMk id="10" creationId="{7E49F7E1-B9F2-4974-91DA-BFA98A72847D}"/>
          </ac:picMkLst>
        </pc:picChg>
      </pc:sldChg>
      <pc:sldChg chg="add modTransition">
        <pc:chgData name="Kathleen Dollard" userId="0e099197-7e30-40b4-b137-48962f86e452" providerId="ADAL" clId="{7327A242-A776-4AB4-8655-F8B6287844FB}" dt="2021-11-29T21:11:50.838" v="220"/>
        <pc:sldMkLst>
          <pc:docMk/>
          <pc:sldMk cId="1690841611" sldId="2141411540"/>
        </pc:sldMkLst>
      </pc:sldChg>
      <pc:sldChg chg="modSp add mod ord modTransition">
        <pc:chgData name="Kathleen Dollard" userId="0e099197-7e30-40b4-b137-48962f86e452" providerId="ADAL" clId="{7327A242-A776-4AB4-8655-F8B6287844FB}" dt="2021-12-09T14:10:25.602" v="2569"/>
        <pc:sldMkLst>
          <pc:docMk/>
          <pc:sldMk cId="2544432946" sldId="2141411541"/>
        </pc:sldMkLst>
        <pc:spChg chg="mod">
          <ac:chgData name="Kathleen Dollard" userId="0e099197-7e30-40b4-b137-48962f86e452" providerId="ADAL" clId="{7327A242-A776-4AB4-8655-F8B6287844FB}" dt="2021-12-09T14:09:57.171" v="2567" actId="113"/>
          <ac:spMkLst>
            <pc:docMk/>
            <pc:sldMk cId="2544432946" sldId="2141411541"/>
            <ac:spMk id="3" creationId="{395CC549-1EA2-8B4A-ADC1-C00428D83849}"/>
          </ac:spMkLst>
        </pc:spChg>
      </pc:sldChg>
      <pc:sldChg chg="add modTransition">
        <pc:chgData name="Kathleen Dollard" userId="0e099197-7e30-40b4-b137-48962f86e452" providerId="ADAL" clId="{7327A242-A776-4AB4-8655-F8B6287844FB}" dt="2021-11-29T21:11:50.838" v="220"/>
        <pc:sldMkLst>
          <pc:docMk/>
          <pc:sldMk cId="3560471534" sldId="2141411542"/>
        </pc:sldMkLst>
      </pc:sldChg>
      <pc:sldChg chg="modSp add mod ord modTransition">
        <pc:chgData name="Kathleen Dollard" userId="0e099197-7e30-40b4-b137-48962f86e452" providerId="ADAL" clId="{7327A242-A776-4AB4-8655-F8B6287844FB}" dt="2021-12-09T14:19:42.700" v="2704" actId="20577"/>
        <pc:sldMkLst>
          <pc:docMk/>
          <pc:sldMk cId="2964659546" sldId="2141411543"/>
        </pc:sldMkLst>
        <pc:spChg chg="mod">
          <ac:chgData name="Kathleen Dollard" userId="0e099197-7e30-40b4-b137-48962f86e452" providerId="ADAL" clId="{7327A242-A776-4AB4-8655-F8B6287844FB}" dt="2021-12-09T14:19:42.700" v="2704" actId="20577"/>
          <ac:spMkLst>
            <pc:docMk/>
            <pc:sldMk cId="2964659546" sldId="2141411543"/>
            <ac:spMk id="3" creationId="{395CC549-1EA2-8B4A-ADC1-C00428D83849}"/>
          </ac:spMkLst>
        </pc:spChg>
      </pc:sldChg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1037609318" sldId="2141411544"/>
        </pc:sldMkLst>
      </pc:sldChg>
      <pc:sldChg chg="add del mod modTransition modShow">
        <pc:chgData name="Kathleen Dollard" userId="0e099197-7e30-40b4-b137-48962f86e452" providerId="ADAL" clId="{7327A242-A776-4AB4-8655-F8B6287844FB}" dt="2021-12-09T04:07:43.328" v="1050" actId="2696"/>
        <pc:sldMkLst>
          <pc:docMk/>
          <pc:sldMk cId="3496667683" sldId="2141411544"/>
        </pc:sldMkLst>
      </pc:sldChg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839879792" sldId="2141411545"/>
        </pc:sldMkLst>
      </pc:sldChg>
      <pc:sldChg chg="add del mod modTransition modShow">
        <pc:chgData name="Kathleen Dollard" userId="0e099197-7e30-40b4-b137-48962f86e452" providerId="ADAL" clId="{7327A242-A776-4AB4-8655-F8B6287844FB}" dt="2021-12-09T04:07:43.328" v="1050" actId="2696"/>
        <pc:sldMkLst>
          <pc:docMk/>
          <pc:sldMk cId="3050932983" sldId="2141411545"/>
        </pc:sldMkLst>
      </pc:sldChg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287811869" sldId="2141411546"/>
        </pc:sldMkLst>
      </pc:sldChg>
      <pc:sldChg chg="modSp add del mod modTransition">
        <pc:chgData name="Kathleen Dollard" userId="0e099197-7e30-40b4-b137-48962f86e452" providerId="ADAL" clId="{7327A242-A776-4AB4-8655-F8B6287844FB}" dt="2021-12-09T04:07:43.328" v="1050" actId="2696"/>
        <pc:sldMkLst>
          <pc:docMk/>
          <pc:sldMk cId="981572776" sldId="2141411546"/>
        </pc:sldMkLst>
        <pc:spChg chg="mod">
          <ac:chgData name="Kathleen Dollard" userId="0e099197-7e30-40b4-b137-48962f86e452" providerId="ADAL" clId="{7327A242-A776-4AB4-8655-F8B6287844FB}" dt="2021-11-29T21:11:51.101" v="224" actId="27636"/>
          <ac:spMkLst>
            <pc:docMk/>
            <pc:sldMk cId="981572776" sldId="2141411546"/>
            <ac:spMk id="3" creationId="{395CC549-1EA2-8B4A-ADC1-C00428D83849}"/>
          </ac:spMkLst>
        </pc:spChg>
      </pc:sldChg>
      <pc:sldChg chg="add del modTransition">
        <pc:chgData name="Kathleen Dollard" userId="0e099197-7e30-40b4-b137-48962f86e452" providerId="ADAL" clId="{7327A242-A776-4AB4-8655-F8B6287844FB}" dt="2021-12-09T04:07:43.328" v="1050" actId="2696"/>
        <pc:sldMkLst>
          <pc:docMk/>
          <pc:sldMk cId="2324576802" sldId="2141411547"/>
        </pc:sldMkLst>
      </pc:sldChg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3297284573" sldId="2141411547"/>
        </pc:sldMkLst>
      </pc:sldChg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1336713424" sldId="2141411548"/>
        </pc:sldMkLst>
      </pc:sldChg>
      <pc:sldChg chg="add del modTransition">
        <pc:chgData name="Kathleen Dollard" userId="0e099197-7e30-40b4-b137-48962f86e452" providerId="ADAL" clId="{7327A242-A776-4AB4-8655-F8B6287844FB}" dt="2021-12-09T04:07:43.328" v="1050" actId="2696"/>
        <pc:sldMkLst>
          <pc:docMk/>
          <pc:sldMk cId="1361944071" sldId="2141411548"/>
        </pc:sldMkLst>
      </pc:sldChg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3384284850" sldId="2141411549"/>
        </pc:sldMkLst>
      </pc:sldChg>
      <pc:sldChg chg="add del modTransition">
        <pc:chgData name="Kathleen Dollard" userId="0e099197-7e30-40b4-b137-48962f86e452" providerId="ADAL" clId="{7327A242-A776-4AB4-8655-F8B6287844FB}" dt="2021-12-09T04:07:43.328" v="1050" actId="2696"/>
        <pc:sldMkLst>
          <pc:docMk/>
          <pc:sldMk cId="3656990691" sldId="2141411549"/>
        </pc:sldMkLst>
      </pc:sldChg>
      <pc:sldChg chg="add del modTransition">
        <pc:chgData name="Kathleen Dollard" userId="0e099197-7e30-40b4-b137-48962f86e452" providerId="ADAL" clId="{7327A242-A776-4AB4-8655-F8B6287844FB}" dt="2021-12-09T04:07:43.328" v="1050" actId="2696"/>
        <pc:sldMkLst>
          <pc:docMk/>
          <pc:sldMk cId="739719847" sldId="2141411550"/>
        </pc:sldMkLst>
      </pc:sldChg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1227600557" sldId="2141411550"/>
        </pc:sldMkLst>
      </pc:sldChg>
      <pc:sldChg chg="add del modTransition">
        <pc:chgData name="Kathleen Dollard" userId="0e099197-7e30-40b4-b137-48962f86e452" providerId="ADAL" clId="{7327A242-A776-4AB4-8655-F8B6287844FB}" dt="2021-12-09T04:07:43.328" v="1050" actId="2696"/>
        <pc:sldMkLst>
          <pc:docMk/>
          <pc:sldMk cId="3007935793" sldId="2141411551"/>
        </pc:sldMkLst>
      </pc:sldChg>
      <pc:sldChg chg="add">
        <pc:chgData name="Kathleen Dollard" userId="0e099197-7e30-40b4-b137-48962f86e452" providerId="ADAL" clId="{7327A242-A776-4AB4-8655-F8B6287844FB}" dt="2021-12-09T04:07:49.497" v="1051"/>
        <pc:sldMkLst>
          <pc:docMk/>
          <pc:sldMk cId="4208255019" sldId="2141411551"/>
        </pc:sldMkLst>
      </pc:sldChg>
      <pc:sldChg chg="addSp delSp modSp add mod modAnim">
        <pc:chgData name="Kathleen Dollard" userId="0e099197-7e30-40b4-b137-48962f86e452" providerId="ADAL" clId="{7327A242-A776-4AB4-8655-F8B6287844FB}" dt="2021-11-29T21:34:48.929" v="357"/>
        <pc:sldMkLst>
          <pc:docMk/>
          <pc:sldMk cId="3310331215" sldId="2141411552"/>
        </pc:sldMkLst>
        <pc:spChg chg="mod">
          <ac:chgData name="Kathleen Dollard" userId="0e099197-7e30-40b4-b137-48962f86e452" providerId="ADAL" clId="{7327A242-A776-4AB4-8655-F8B6287844FB}" dt="2021-11-29T21:33:24.805" v="351" actId="120"/>
          <ac:spMkLst>
            <pc:docMk/>
            <pc:sldMk cId="3310331215" sldId="2141411552"/>
            <ac:spMk id="6" creationId="{00000000-0000-0000-0000-000000000000}"/>
          </ac:spMkLst>
        </pc:spChg>
        <pc:picChg chg="add del mod ord">
          <ac:chgData name="Kathleen Dollard" userId="0e099197-7e30-40b4-b137-48962f86e452" providerId="ADAL" clId="{7327A242-A776-4AB4-8655-F8B6287844FB}" dt="2021-11-29T21:26:20.062" v="316" actId="478"/>
          <ac:picMkLst>
            <pc:docMk/>
            <pc:sldMk cId="3310331215" sldId="2141411552"/>
            <ac:picMk id="2" creationId="{DA6CF849-50F0-455B-8926-66445DCDE4F1}"/>
          </ac:picMkLst>
        </pc:picChg>
        <pc:picChg chg="add">
          <ac:chgData name="Kathleen Dollard" userId="0e099197-7e30-40b4-b137-48962f86e452" providerId="ADAL" clId="{7327A242-A776-4AB4-8655-F8B6287844FB}" dt="2021-11-29T21:26:20.384" v="317" actId="22"/>
          <ac:picMkLst>
            <pc:docMk/>
            <pc:sldMk cId="3310331215" sldId="2141411552"/>
            <ac:picMk id="3" creationId="{750AFA49-EE42-4B28-A945-E40E72D8C93E}"/>
          </ac:picMkLst>
        </pc:picChg>
        <pc:picChg chg="del">
          <ac:chgData name="Kathleen Dollard" userId="0e099197-7e30-40b4-b137-48962f86e452" providerId="ADAL" clId="{7327A242-A776-4AB4-8655-F8B6287844FB}" dt="2021-11-29T21:17:20.601" v="279" actId="478"/>
          <ac:picMkLst>
            <pc:docMk/>
            <pc:sldMk cId="3310331215" sldId="2141411552"/>
            <ac:picMk id="10" creationId="{7E49F7E1-B9F2-4974-91DA-BFA98A72847D}"/>
          </ac:picMkLst>
        </pc:picChg>
      </pc:sldChg>
      <pc:sldChg chg="addSp delSp modSp new del mod modClrScheme chgLayout">
        <pc:chgData name="Kathleen Dollard" userId="0e099197-7e30-40b4-b137-48962f86e452" providerId="ADAL" clId="{7327A242-A776-4AB4-8655-F8B6287844FB}" dt="2021-12-08T18:23:53.735" v="427" actId="2696"/>
        <pc:sldMkLst>
          <pc:docMk/>
          <pc:sldMk cId="1678776732" sldId="2141411553"/>
        </pc:sldMkLst>
        <pc:spChg chg="del mod ord">
          <ac:chgData name="Kathleen Dollard" userId="0e099197-7e30-40b4-b137-48962f86e452" providerId="ADAL" clId="{7327A242-A776-4AB4-8655-F8B6287844FB}" dt="2021-11-29T21:13:17.114" v="266" actId="700"/>
          <ac:spMkLst>
            <pc:docMk/>
            <pc:sldMk cId="1678776732" sldId="2141411553"/>
            <ac:spMk id="2" creationId="{37EF1737-0C6B-44AB-A7BE-F535B5CB51A7}"/>
          </ac:spMkLst>
        </pc:spChg>
        <pc:spChg chg="del">
          <ac:chgData name="Kathleen Dollard" userId="0e099197-7e30-40b4-b137-48962f86e452" providerId="ADAL" clId="{7327A242-A776-4AB4-8655-F8B6287844FB}" dt="2021-11-29T21:13:17.114" v="266" actId="700"/>
          <ac:spMkLst>
            <pc:docMk/>
            <pc:sldMk cId="1678776732" sldId="2141411553"/>
            <ac:spMk id="3" creationId="{90CA8E25-8E7D-4CA8-A7E7-7BAD0859946C}"/>
          </ac:spMkLst>
        </pc:spChg>
        <pc:spChg chg="add mod ord">
          <ac:chgData name="Kathleen Dollard" userId="0e099197-7e30-40b4-b137-48962f86e452" providerId="ADAL" clId="{7327A242-A776-4AB4-8655-F8B6287844FB}" dt="2021-11-29T21:13:17.114" v="266" actId="700"/>
          <ac:spMkLst>
            <pc:docMk/>
            <pc:sldMk cId="1678776732" sldId="2141411553"/>
            <ac:spMk id="4" creationId="{657563F9-6A62-48E0-B7FA-8595EBCBF7EE}"/>
          </ac:spMkLst>
        </pc:spChg>
        <pc:picChg chg="add del mod">
          <ac:chgData name="Kathleen Dollard" userId="0e099197-7e30-40b4-b137-48962f86e452" providerId="ADAL" clId="{7327A242-A776-4AB4-8655-F8B6287844FB}" dt="2021-11-29T21:17:00.193" v="274" actId="21"/>
          <ac:picMkLst>
            <pc:docMk/>
            <pc:sldMk cId="1678776732" sldId="2141411553"/>
            <ac:picMk id="6" creationId="{28265D49-631C-4DF6-889A-CA001C4091CD}"/>
          </ac:picMkLst>
        </pc:picChg>
        <pc:picChg chg="add del mod">
          <ac:chgData name="Kathleen Dollard" userId="0e099197-7e30-40b4-b137-48962f86e452" providerId="ADAL" clId="{7327A242-A776-4AB4-8655-F8B6287844FB}" dt="2021-11-29T21:16:43.560" v="273" actId="478"/>
          <ac:picMkLst>
            <pc:docMk/>
            <pc:sldMk cId="1678776732" sldId="2141411553"/>
            <ac:picMk id="8" creationId="{FDE8A909-9E08-414F-BD53-1607BBD3B4C7}"/>
          </ac:picMkLst>
        </pc:picChg>
        <pc:picChg chg="add del mod">
          <ac:chgData name="Kathleen Dollard" userId="0e099197-7e30-40b4-b137-48962f86e452" providerId="ADAL" clId="{7327A242-A776-4AB4-8655-F8B6287844FB}" dt="2021-11-29T21:16:43.560" v="273" actId="478"/>
          <ac:picMkLst>
            <pc:docMk/>
            <pc:sldMk cId="1678776732" sldId="2141411553"/>
            <ac:picMk id="10" creationId="{07D2DDC3-C525-4BA8-8CF0-2615CBCDE728}"/>
          </ac:picMkLst>
        </pc:picChg>
        <pc:picChg chg="add del mod">
          <ac:chgData name="Kathleen Dollard" userId="0e099197-7e30-40b4-b137-48962f86e452" providerId="ADAL" clId="{7327A242-A776-4AB4-8655-F8B6287844FB}" dt="2021-11-29T21:16:43.560" v="273" actId="478"/>
          <ac:picMkLst>
            <pc:docMk/>
            <pc:sldMk cId="1678776732" sldId="2141411553"/>
            <ac:picMk id="12" creationId="{B81063C1-86DE-49F1-985B-AF8FA8474A74}"/>
          </ac:picMkLst>
        </pc:picChg>
      </pc:sldChg>
      <pc:sldChg chg="add">
        <pc:chgData name="Kathleen Dollard" userId="0e099197-7e30-40b4-b137-48962f86e452" providerId="ADAL" clId="{7327A242-A776-4AB4-8655-F8B6287844FB}" dt="2021-12-08T18:23:58.385" v="428"/>
        <pc:sldMkLst>
          <pc:docMk/>
          <pc:sldMk cId="2756353578" sldId="2141411553"/>
        </pc:sldMkLst>
      </pc:sldChg>
      <pc:sldChg chg="addSp delSp modSp add del mod modAnim">
        <pc:chgData name="Kathleen Dollard" userId="0e099197-7e30-40b4-b137-48962f86e452" providerId="ADAL" clId="{7327A242-A776-4AB4-8655-F8B6287844FB}" dt="2021-11-29T21:34:48.929" v="357"/>
        <pc:sldMkLst>
          <pc:docMk/>
          <pc:sldMk cId="702875446" sldId="2141411554"/>
        </pc:sldMkLst>
        <pc:spChg chg="mod">
          <ac:chgData name="Kathleen Dollard" userId="0e099197-7e30-40b4-b137-48962f86e452" providerId="ADAL" clId="{7327A242-A776-4AB4-8655-F8B6287844FB}" dt="2021-11-29T21:33:29.728" v="352" actId="120"/>
          <ac:spMkLst>
            <pc:docMk/>
            <pc:sldMk cId="702875446" sldId="2141411554"/>
            <ac:spMk id="6" creationId="{00000000-0000-0000-0000-000000000000}"/>
          </ac:spMkLst>
        </pc:spChg>
        <pc:picChg chg="add del mod ord modCrop">
          <ac:chgData name="Kathleen Dollard" userId="0e099197-7e30-40b4-b137-48962f86e452" providerId="ADAL" clId="{7327A242-A776-4AB4-8655-F8B6287844FB}" dt="2021-11-29T21:26:17.054" v="315" actId="21"/>
          <ac:picMkLst>
            <pc:docMk/>
            <pc:sldMk cId="702875446" sldId="2141411554"/>
            <ac:picMk id="2" creationId="{DA6CF849-50F0-455B-8926-66445DCDE4F1}"/>
          </ac:picMkLst>
        </pc:picChg>
        <pc:picChg chg="add del mod">
          <ac:chgData name="Kathleen Dollard" userId="0e099197-7e30-40b4-b137-48962f86e452" providerId="ADAL" clId="{7327A242-A776-4AB4-8655-F8B6287844FB}" dt="2021-11-29T21:22:01.976" v="304" actId="478"/>
          <ac:picMkLst>
            <pc:docMk/>
            <pc:sldMk cId="702875446" sldId="2141411554"/>
            <ac:picMk id="4" creationId="{8896D2ED-B10F-465B-BB61-9C550B57ECE2}"/>
          </ac:picMkLst>
        </pc:picChg>
        <pc:picChg chg="add del mod">
          <ac:chgData name="Kathleen Dollard" userId="0e099197-7e30-40b4-b137-48962f86e452" providerId="ADAL" clId="{7327A242-A776-4AB4-8655-F8B6287844FB}" dt="2021-11-29T21:20:04.946" v="287" actId="478"/>
          <ac:picMkLst>
            <pc:docMk/>
            <pc:sldMk cId="702875446" sldId="2141411554"/>
            <ac:picMk id="7" creationId="{CAD6229B-DB26-464E-9C4C-81CD97E48658}"/>
          </ac:picMkLst>
        </pc:picChg>
        <pc:picChg chg="add del mod">
          <ac:chgData name="Kathleen Dollard" userId="0e099197-7e30-40b4-b137-48962f86e452" providerId="ADAL" clId="{7327A242-A776-4AB4-8655-F8B6287844FB}" dt="2021-11-29T21:19:50.646" v="285" actId="478"/>
          <ac:picMkLst>
            <pc:docMk/>
            <pc:sldMk cId="702875446" sldId="2141411554"/>
            <ac:picMk id="9" creationId="{8516A633-3929-4B50-A223-35C5700753DF}"/>
          </ac:picMkLst>
        </pc:picChg>
        <pc:picChg chg="add del mod">
          <ac:chgData name="Kathleen Dollard" userId="0e099197-7e30-40b4-b137-48962f86e452" providerId="ADAL" clId="{7327A242-A776-4AB4-8655-F8B6287844FB}" dt="2021-11-29T21:21:51.497" v="302" actId="478"/>
          <ac:picMkLst>
            <pc:docMk/>
            <pc:sldMk cId="702875446" sldId="2141411554"/>
            <ac:picMk id="11" creationId="{403C54FA-ADBC-4627-882B-267309FBE4FC}"/>
          </ac:picMkLst>
        </pc:picChg>
        <pc:picChg chg="add mod">
          <ac:chgData name="Kathleen Dollard" userId="0e099197-7e30-40b4-b137-48962f86e452" providerId="ADAL" clId="{7327A242-A776-4AB4-8655-F8B6287844FB}" dt="2021-11-29T21:25:41.259" v="311" actId="1076"/>
          <ac:picMkLst>
            <pc:docMk/>
            <pc:sldMk cId="702875446" sldId="2141411554"/>
            <ac:picMk id="1026" creationId="{D806068F-0B92-4101-9E97-8C2F6E5B36C9}"/>
          </ac:picMkLst>
        </pc:picChg>
      </pc:sldChg>
      <pc:sldChg chg="addSp delSp modSp add mod ord modAnim">
        <pc:chgData name="Kathleen Dollard" userId="0e099197-7e30-40b4-b137-48962f86e452" providerId="ADAL" clId="{7327A242-A776-4AB4-8655-F8B6287844FB}" dt="2021-12-09T14:12:28.373" v="2577"/>
        <pc:sldMkLst>
          <pc:docMk/>
          <pc:sldMk cId="1180734874" sldId="2141411555"/>
        </pc:sldMkLst>
        <pc:spChg chg="mod">
          <ac:chgData name="Kathleen Dollard" userId="0e099197-7e30-40b4-b137-48962f86e452" providerId="ADAL" clId="{7327A242-A776-4AB4-8655-F8B6287844FB}" dt="2021-11-29T21:33:35.108" v="353" actId="120"/>
          <ac:spMkLst>
            <pc:docMk/>
            <pc:sldMk cId="1180734874" sldId="2141411555"/>
            <ac:spMk id="6" creationId="{00000000-0000-0000-0000-000000000000}"/>
          </ac:spMkLst>
        </pc:spChg>
        <pc:picChg chg="del">
          <ac:chgData name="Kathleen Dollard" userId="0e099197-7e30-40b4-b137-48962f86e452" providerId="ADAL" clId="{7327A242-A776-4AB4-8655-F8B6287844FB}" dt="2021-11-29T21:32:32.190" v="342" actId="478"/>
          <ac:picMkLst>
            <pc:docMk/>
            <pc:sldMk cId="1180734874" sldId="2141411555"/>
            <ac:picMk id="2" creationId="{DA6CF849-50F0-455B-8926-66445DCDE4F1}"/>
          </ac:picMkLst>
        </pc:picChg>
        <pc:picChg chg="add mod ord">
          <ac:chgData name="Kathleen Dollard" userId="0e099197-7e30-40b4-b137-48962f86e452" providerId="ADAL" clId="{7327A242-A776-4AB4-8655-F8B6287844FB}" dt="2021-11-29T21:33:07.555" v="350" actId="1076"/>
          <ac:picMkLst>
            <pc:docMk/>
            <pc:sldMk cId="1180734874" sldId="2141411555"/>
            <ac:picMk id="4" creationId="{135476F7-4ECD-410A-97B3-360F817909F8}"/>
          </ac:picMkLst>
        </pc:picChg>
        <pc:picChg chg="add mod modCrop">
          <ac:chgData name="Kathleen Dollard" userId="0e099197-7e30-40b4-b137-48962f86e452" providerId="ADAL" clId="{7327A242-A776-4AB4-8655-F8B6287844FB}" dt="2021-11-29T21:32:26.515" v="341" actId="1076"/>
          <ac:picMkLst>
            <pc:docMk/>
            <pc:sldMk cId="1180734874" sldId="2141411555"/>
            <ac:picMk id="7" creationId="{122514C0-2926-4C78-9650-B2A798AE4CA4}"/>
          </ac:picMkLst>
        </pc:picChg>
        <pc:picChg chg="add del mod">
          <ac:chgData name="Kathleen Dollard" userId="0e099197-7e30-40b4-b137-48962f86e452" providerId="ADAL" clId="{7327A242-A776-4AB4-8655-F8B6287844FB}" dt="2021-11-29T21:32:44.740" v="346" actId="478"/>
          <ac:picMkLst>
            <pc:docMk/>
            <pc:sldMk cId="1180734874" sldId="2141411555"/>
            <ac:picMk id="9" creationId="{E75FDC81-E97B-49E5-BF47-07F4FD51794D}"/>
          </ac:picMkLst>
        </pc:picChg>
        <pc:picChg chg="add del mod">
          <ac:chgData name="Kathleen Dollard" userId="0e099197-7e30-40b4-b137-48962f86e452" providerId="ADAL" clId="{7327A242-A776-4AB4-8655-F8B6287844FB}" dt="2021-11-29T21:31:42.889" v="333" actId="478"/>
          <ac:picMkLst>
            <pc:docMk/>
            <pc:sldMk cId="1180734874" sldId="2141411555"/>
            <ac:picMk id="2050" creationId="{CA34EE59-BE2F-43D1-AA48-5B303F1F8B20}"/>
          </ac:picMkLst>
        </pc:picChg>
      </pc:sldChg>
      <pc:sldChg chg="addSp delSp modSp new del mod modClrScheme chgLayout">
        <pc:chgData name="Kathleen Dollard" userId="0e099197-7e30-40b4-b137-48962f86e452" providerId="ADAL" clId="{7327A242-A776-4AB4-8655-F8B6287844FB}" dt="2021-12-09T04:15:06.877" v="1363" actId="47"/>
        <pc:sldMkLst>
          <pc:docMk/>
          <pc:sldMk cId="572505768" sldId="2141411556"/>
        </pc:sldMkLst>
        <pc:spChg chg="del mod ord">
          <ac:chgData name="Kathleen Dollard" userId="0e099197-7e30-40b4-b137-48962f86e452" providerId="ADAL" clId="{7327A242-A776-4AB4-8655-F8B6287844FB}" dt="2021-11-29T21:50:04.496" v="360" actId="700"/>
          <ac:spMkLst>
            <pc:docMk/>
            <pc:sldMk cId="572505768" sldId="2141411556"/>
            <ac:spMk id="2" creationId="{36C8D531-54D2-47DB-BC4B-61BAD313D431}"/>
          </ac:spMkLst>
        </pc:spChg>
        <pc:spChg chg="mod ord">
          <ac:chgData name="Kathleen Dollard" userId="0e099197-7e30-40b4-b137-48962f86e452" providerId="ADAL" clId="{7327A242-A776-4AB4-8655-F8B6287844FB}" dt="2021-11-29T21:50:28.661" v="363" actId="21"/>
          <ac:spMkLst>
            <pc:docMk/>
            <pc:sldMk cId="572505768" sldId="2141411556"/>
            <ac:spMk id="3" creationId="{C281E30B-149D-40C1-A201-84925C12FFD3}"/>
          </ac:spMkLst>
        </pc:spChg>
        <pc:spChg chg="add del mod ord">
          <ac:chgData name="Kathleen Dollard" userId="0e099197-7e30-40b4-b137-48962f86e452" providerId="ADAL" clId="{7327A242-A776-4AB4-8655-F8B6287844FB}" dt="2021-11-29T21:51:43.199" v="380" actId="21"/>
          <ac:spMkLst>
            <pc:docMk/>
            <pc:sldMk cId="572505768" sldId="2141411556"/>
            <ac:spMk id="4" creationId="{4D94837A-46C2-4D11-BD1B-70B848F733D5}"/>
          </ac:spMkLst>
        </pc:spChg>
        <pc:spChg chg="add mod">
          <ac:chgData name="Kathleen Dollard" userId="0e099197-7e30-40b4-b137-48962f86e452" providerId="ADAL" clId="{7327A242-A776-4AB4-8655-F8B6287844FB}" dt="2021-11-29T21:51:43.199" v="380" actId="21"/>
          <ac:spMkLst>
            <pc:docMk/>
            <pc:sldMk cId="572505768" sldId="2141411556"/>
            <ac:spMk id="6" creationId="{E8B44669-5A1E-4FC7-92A2-8C957079AE3F}"/>
          </ac:spMkLst>
        </pc:spChg>
      </pc:sldChg>
      <pc:sldChg chg="delSp modSp add del mod">
        <pc:chgData name="Kathleen Dollard" userId="0e099197-7e30-40b4-b137-48962f86e452" providerId="ADAL" clId="{7327A242-A776-4AB4-8655-F8B6287844FB}" dt="2021-11-29T21:33:39.970" v="354" actId="47"/>
        <pc:sldMkLst>
          <pc:docMk/>
          <pc:sldMk cId="2693470675" sldId="2141411556"/>
        </pc:sldMkLst>
        <pc:picChg chg="del">
          <ac:chgData name="Kathleen Dollard" userId="0e099197-7e30-40b4-b137-48962f86e452" providerId="ADAL" clId="{7327A242-A776-4AB4-8655-F8B6287844FB}" dt="2021-11-29T21:21:34.516" v="299" actId="478"/>
          <ac:picMkLst>
            <pc:docMk/>
            <pc:sldMk cId="2693470675" sldId="2141411556"/>
            <ac:picMk id="2" creationId="{DA6CF849-50F0-455B-8926-66445DCDE4F1}"/>
          </ac:picMkLst>
        </pc:picChg>
        <pc:picChg chg="del">
          <ac:chgData name="Kathleen Dollard" userId="0e099197-7e30-40b4-b137-48962f86e452" providerId="ADAL" clId="{7327A242-A776-4AB4-8655-F8B6287844FB}" dt="2021-11-29T21:21:11.720" v="293" actId="478"/>
          <ac:picMkLst>
            <pc:docMk/>
            <pc:sldMk cId="2693470675" sldId="2141411556"/>
            <ac:picMk id="4" creationId="{8896D2ED-B10F-465B-BB61-9C550B57ECE2}"/>
          </ac:picMkLst>
        </pc:picChg>
        <pc:picChg chg="mod ord">
          <ac:chgData name="Kathleen Dollard" userId="0e099197-7e30-40b4-b137-48962f86e452" providerId="ADAL" clId="{7327A242-A776-4AB4-8655-F8B6287844FB}" dt="2021-11-29T21:21:31.486" v="298" actId="167"/>
          <ac:picMkLst>
            <pc:docMk/>
            <pc:sldMk cId="2693470675" sldId="2141411556"/>
            <ac:picMk id="11" creationId="{403C54FA-ADBC-4627-882B-267309FBE4FC}"/>
          </ac:picMkLst>
        </pc:picChg>
      </pc:sldChg>
      <pc:sldChg chg="addSp delSp modSp new mod ord">
        <pc:chgData name="Kathleen Dollard" userId="0e099197-7e30-40b4-b137-48962f86e452" providerId="ADAL" clId="{7327A242-A776-4AB4-8655-F8B6287844FB}" dt="2021-12-09T14:20:46.329" v="2761"/>
        <pc:sldMkLst>
          <pc:docMk/>
          <pc:sldMk cId="1765837702" sldId="2141411557"/>
        </pc:sldMkLst>
        <pc:spChg chg="mod">
          <ac:chgData name="Kathleen Dollard" userId="0e099197-7e30-40b4-b137-48962f86e452" providerId="ADAL" clId="{7327A242-A776-4AB4-8655-F8B6287844FB}" dt="2021-12-09T03:12:23.123" v="570" actId="20577"/>
          <ac:spMkLst>
            <pc:docMk/>
            <pc:sldMk cId="1765837702" sldId="2141411557"/>
            <ac:spMk id="2" creationId="{305821E3-9E35-4017-93EF-89A9C3729FE5}"/>
          </ac:spMkLst>
        </pc:spChg>
        <pc:spChg chg="mod">
          <ac:chgData name="Kathleen Dollard" userId="0e099197-7e30-40b4-b137-48962f86e452" providerId="ADAL" clId="{7327A242-A776-4AB4-8655-F8B6287844FB}" dt="2021-12-09T03:14:16.181" v="614" actId="20577"/>
          <ac:spMkLst>
            <pc:docMk/>
            <pc:sldMk cId="1765837702" sldId="2141411557"/>
            <ac:spMk id="3" creationId="{E0E5BFEF-04AF-4679-AAC7-3178DE6862EE}"/>
          </ac:spMkLst>
        </pc:spChg>
        <pc:spChg chg="add del">
          <ac:chgData name="Kathleen Dollard" userId="0e099197-7e30-40b4-b137-48962f86e452" providerId="ADAL" clId="{7327A242-A776-4AB4-8655-F8B6287844FB}" dt="2021-12-09T03:10:17.913" v="522"/>
          <ac:spMkLst>
            <pc:docMk/>
            <pc:sldMk cId="1765837702" sldId="2141411557"/>
            <ac:spMk id="4" creationId="{B256358A-4563-423F-800F-5B7800BDEAE3}"/>
          </ac:spMkLst>
        </pc:spChg>
        <pc:spChg chg="add del">
          <ac:chgData name="Kathleen Dollard" userId="0e099197-7e30-40b4-b137-48962f86e452" providerId="ADAL" clId="{7327A242-A776-4AB4-8655-F8B6287844FB}" dt="2021-12-09T03:10:30.223" v="529"/>
          <ac:spMkLst>
            <pc:docMk/>
            <pc:sldMk cId="1765837702" sldId="2141411557"/>
            <ac:spMk id="5" creationId="{36D6BE1F-9402-43CF-B288-0BC11FADFC40}"/>
          </ac:spMkLst>
        </pc:spChg>
      </pc:sldChg>
      <pc:sldChg chg="add mod ord modShow">
        <pc:chgData name="Kathleen Dollard" userId="0e099197-7e30-40b4-b137-48962f86e452" providerId="ADAL" clId="{7327A242-A776-4AB4-8655-F8B6287844FB}" dt="2021-12-09T14:20:44.598" v="2759"/>
        <pc:sldMkLst>
          <pc:docMk/>
          <pc:sldMk cId="1738697923" sldId="2141411558"/>
        </pc:sldMkLst>
      </pc:sldChg>
      <pc:sldChg chg="modSp add mod">
        <pc:chgData name="Kathleen Dollard" userId="0e099197-7e30-40b4-b137-48962f86e452" providerId="ADAL" clId="{7327A242-A776-4AB4-8655-F8B6287844FB}" dt="2021-12-09T14:46:25.378" v="2766" actId="113"/>
        <pc:sldMkLst>
          <pc:docMk/>
          <pc:sldMk cId="2722655056" sldId="2141411559"/>
        </pc:sldMkLst>
        <pc:spChg chg="mod">
          <ac:chgData name="Kathleen Dollard" userId="0e099197-7e30-40b4-b137-48962f86e452" providerId="ADAL" clId="{7327A242-A776-4AB4-8655-F8B6287844FB}" dt="2021-12-09T14:46:25.378" v="2766" actId="113"/>
          <ac:spMkLst>
            <pc:docMk/>
            <pc:sldMk cId="2722655056" sldId="2141411559"/>
            <ac:spMk id="3" creationId="{395CC549-1EA2-8B4A-ADC1-C00428D83849}"/>
          </ac:spMkLst>
        </pc:spChg>
      </pc:sldChg>
      <pc:sldChg chg="new del">
        <pc:chgData name="Kathleen Dollard" userId="0e099197-7e30-40b4-b137-48962f86e452" providerId="ADAL" clId="{7327A242-A776-4AB4-8655-F8B6287844FB}" dt="2021-12-09T03:46:47.421" v="1008" actId="680"/>
        <pc:sldMkLst>
          <pc:docMk/>
          <pc:sldMk cId="3462617837" sldId="2141411559"/>
        </pc:sldMkLst>
      </pc:sldChg>
      <pc:sldChg chg="add del">
        <pc:chgData name="Kathleen Dollard" userId="0e099197-7e30-40b4-b137-48962f86e452" providerId="ADAL" clId="{7327A242-A776-4AB4-8655-F8B6287844FB}" dt="2021-12-09T03:27:31.768" v="645"/>
        <pc:sldMkLst>
          <pc:docMk/>
          <pc:sldMk cId="3635984848" sldId="2141411559"/>
        </pc:sldMkLst>
      </pc:sldChg>
      <pc:sldChg chg="modSp add mod">
        <pc:chgData name="Kathleen Dollard" userId="0e099197-7e30-40b4-b137-48962f86e452" providerId="ADAL" clId="{7327A242-A776-4AB4-8655-F8B6287844FB}" dt="2021-12-09T14:57:12.653" v="2768" actId="113"/>
        <pc:sldMkLst>
          <pc:docMk/>
          <pc:sldMk cId="3260243267" sldId="2141411560"/>
        </pc:sldMkLst>
        <pc:spChg chg="mod">
          <ac:chgData name="Kathleen Dollard" userId="0e099197-7e30-40b4-b137-48962f86e452" providerId="ADAL" clId="{7327A242-A776-4AB4-8655-F8B6287844FB}" dt="2021-12-09T14:57:12.653" v="2768" actId="113"/>
          <ac:spMkLst>
            <pc:docMk/>
            <pc:sldMk cId="3260243267" sldId="2141411560"/>
            <ac:spMk id="3" creationId="{395CC549-1EA2-8B4A-ADC1-C00428D83849}"/>
          </ac:spMkLst>
        </pc:spChg>
      </pc:sldChg>
      <pc:sldChg chg="modSp new mod">
        <pc:chgData name="Kathleen Dollard" userId="0e099197-7e30-40b4-b137-48962f86e452" providerId="ADAL" clId="{7327A242-A776-4AB4-8655-F8B6287844FB}" dt="2021-12-09T14:03:05.164" v="2563" actId="6549"/>
        <pc:sldMkLst>
          <pc:docMk/>
          <pc:sldMk cId="1902038437" sldId="2141411561"/>
        </pc:sldMkLst>
        <pc:spChg chg="mod">
          <ac:chgData name="Kathleen Dollard" userId="0e099197-7e30-40b4-b137-48962f86e452" providerId="ADAL" clId="{7327A242-A776-4AB4-8655-F8B6287844FB}" dt="2021-12-09T13:50:30.902" v="1546" actId="5793"/>
          <ac:spMkLst>
            <pc:docMk/>
            <pc:sldMk cId="1902038437" sldId="2141411561"/>
            <ac:spMk id="2" creationId="{97DF1541-DE7B-4706-A2B0-CD2E5EB8585E}"/>
          </ac:spMkLst>
        </pc:spChg>
        <pc:spChg chg="mod">
          <ac:chgData name="Kathleen Dollard" userId="0e099197-7e30-40b4-b137-48962f86e452" providerId="ADAL" clId="{7327A242-A776-4AB4-8655-F8B6287844FB}" dt="2021-12-09T14:03:05.164" v="2563" actId="6549"/>
          <ac:spMkLst>
            <pc:docMk/>
            <pc:sldMk cId="1902038437" sldId="2141411561"/>
            <ac:spMk id="3" creationId="{2432F999-07A8-47EA-8FD9-3942D01DD201}"/>
          </ac:spMkLst>
        </pc:spChg>
      </pc:sldChg>
      <pc:sldChg chg="add del">
        <pc:chgData name="Kathleen Dollard" userId="0e099197-7e30-40b4-b137-48962f86e452" providerId="ADAL" clId="{7327A242-A776-4AB4-8655-F8B6287844FB}" dt="2021-12-09T14:03:19.992" v="2564" actId="47"/>
        <pc:sldMkLst>
          <pc:docMk/>
          <pc:sldMk cId="1572205005" sldId="2141411562"/>
        </pc:sldMkLst>
      </pc:sldChg>
      <pc:sldChg chg="addSp modSp add mod delAnim">
        <pc:chgData name="Kathleen Dollard" userId="0e099197-7e30-40b4-b137-48962f86e452" providerId="ADAL" clId="{7327A242-A776-4AB4-8655-F8B6287844FB}" dt="2021-12-09T14:58:31.148" v="2769" actId="208"/>
        <pc:sldMkLst>
          <pc:docMk/>
          <pc:sldMk cId="2734711038" sldId="2141411562"/>
        </pc:sldMkLst>
        <pc:spChg chg="mod">
          <ac:chgData name="Kathleen Dollard" userId="0e099197-7e30-40b4-b137-48962f86e452" providerId="ADAL" clId="{7327A242-A776-4AB4-8655-F8B6287844FB}" dt="2021-12-09T14:17:41.591" v="2622" actId="1076"/>
          <ac:spMkLst>
            <pc:docMk/>
            <pc:sldMk cId="2734711038" sldId="2141411562"/>
            <ac:spMk id="6" creationId="{43D9C0DE-27CC-F941-A2E6-8B978F436E03}"/>
          </ac:spMkLst>
        </pc:spChg>
        <pc:spChg chg="add mod">
          <ac:chgData name="Kathleen Dollard" userId="0e099197-7e30-40b4-b137-48962f86e452" providerId="ADAL" clId="{7327A242-A776-4AB4-8655-F8B6287844FB}" dt="2021-12-09T14:17:48.565" v="2623" actId="1076"/>
          <ac:spMkLst>
            <pc:docMk/>
            <pc:sldMk cId="2734711038" sldId="2141411562"/>
            <ac:spMk id="8" creationId="{A3CEE4C7-C5C0-49CC-9304-2855024F932C}"/>
          </ac:spMkLst>
        </pc:spChg>
        <pc:spChg chg="add mod">
          <ac:chgData name="Kathleen Dollard" userId="0e099197-7e30-40b4-b137-48962f86e452" providerId="ADAL" clId="{7327A242-A776-4AB4-8655-F8B6287844FB}" dt="2021-12-09T14:16:51.327" v="2618" actId="14100"/>
          <ac:spMkLst>
            <pc:docMk/>
            <pc:sldMk cId="2734711038" sldId="2141411562"/>
            <ac:spMk id="9" creationId="{7F86645C-0DD9-4518-A72F-F189AB87C9D1}"/>
          </ac:spMkLst>
        </pc:spChg>
        <pc:grpChg chg="add mod">
          <ac:chgData name="Kathleen Dollard" userId="0e099197-7e30-40b4-b137-48962f86e452" providerId="ADAL" clId="{7327A242-A776-4AB4-8655-F8B6287844FB}" dt="2021-12-09T14:14:47.838" v="2603" actId="1076"/>
          <ac:grpSpMkLst>
            <pc:docMk/>
            <pc:sldMk cId="2734711038" sldId="2141411562"/>
            <ac:grpSpMk id="2" creationId="{1C1A9AC2-DC7A-4AD7-AA45-FB5BE05F0A1F}"/>
          </ac:grpSpMkLst>
        </pc:grpChg>
        <pc:cxnChg chg="add mod">
          <ac:chgData name="Kathleen Dollard" userId="0e099197-7e30-40b4-b137-48962f86e452" providerId="ADAL" clId="{7327A242-A776-4AB4-8655-F8B6287844FB}" dt="2021-12-09T14:58:31.148" v="2769" actId="208"/>
          <ac:cxnSpMkLst>
            <pc:docMk/>
            <pc:sldMk cId="2734711038" sldId="2141411562"/>
            <ac:cxnSpMk id="4" creationId="{D2E614EB-1B4B-4BAD-9269-EB053AB735A0}"/>
          </ac:cxnSpMkLst>
        </pc:cxnChg>
      </pc:sldChg>
      <pc:sldMasterChg chg="modSldLayout">
        <pc:chgData name="Kathleen Dollard" userId="0e099197-7e30-40b4-b137-48962f86e452" providerId="ADAL" clId="{7327A242-A776-4AB4-8655-F8B6287844FB}" dt="2021-12-09T03:51:08.541" v="1021" actId="478"/>
        <pc:sldMasterMkLst>
          <pc:docMk/>
          <pc:sldMasterMk cId="2052483994" sldId="2147483648"/>
        </pc:sldMasterMkLst>
        <pc:sldLayoutChg chg="delSp mod">
          <pc:chgData name="Kathleen Dollard" userId="0e099197-7e30-40b4-b137-48962f86e452" providerId="ADAL" clId="{7327A242-A776-4AB4-8655-F8B6287844FB}" dt="2021-12-09T03:48:54.118" v="1014" actId="478"/>
          <pc:sldLayoutMkLst>
            <pc:docMk/>
            <pc:sldMasterMk cId="2052483994" sldId="2147483648"/>
            <pc:sldLayoutMk cId="4174362362" sldId="2147483650"/>
          </pc:sldLayoutMkLst>
          <pc:spChg chg="del">
            <ac:chgData name="Kathleen Dollard" userId="0e099197-7e30-40b4-b137-48962f86e452" providerId="ADAL" clId="{7327A242-A776-4AB4-8655-F8B6287844FB}" dt="2021-12-09T03:48:54.118" v="1014" actId="478"/>
            <ac:spMkLst>
              <pc:docMk/>
              <pc:sldMasterMk cId="2052483994" sldId="2147483648"/>
              <pc:sldLayoutMk cId="4174362362" sldId="2147483650"/>
              <ac:spMk id="9" creationId="{00000000-0000-0000-0000-000000000000}"/>
            </ac:spMkLst>
          </pc:spChg>
        </pc:sldLayoutChg>
        <pc:sldLayoutChg chg="delSp mod">
          <pc:chgData name="Kathleen Dollard" userId="0e099197-7e30-40b4-b137-48962f86e452" providerId="ADAL" clId="{7327A242-A776-4AB4-8655-F8B6287844FB}" dt="2021-12-09T03:48:57.591" v="1015" actId="478"/>
          <pc:sldLayoutMkLst>
            <pc:docMk/>
            <pc:sldMasterMk cId="2052483994" sldId="2147483648"/>
            <pc:sldLayoutMk cId="3732271582" sldId="2147483651"/>
          </pc:sldLayoutMkLst>
          <pc:spChg chg="del">
            <ac:chgData name="Kathleen Dollard" userId="0e099197-7e30-40b4-b137-48962f86e452" providerId="ADAL" clId="{7327A242-A776-4AB4-8655-F8B6287844FB}" dt="2021-12-09T03:48:57.591" v="1015" actId="478"/>
            <ac:spMkLst>
              <pc:docMk/>
              <pc:sldMasterMk cId="2052483994" sldId="2147483648"/>
              <pc:sldLayoutMk cId="3732271582" sldId="2147483651"/>
              <ac:spMk id="11" creationId="{00000000-0000-0000-0000-000000000000}"/>
            </ac:spMkLst>
          </pc:spChg>
        </pc:sldLayoutChg>
        <pc:sldLayoutChg chg="delSp mod">
          <pc:chgData name="Kathleen Dollard" userId="0e099197-7e30-40b4-b137-48962f86e452" providerId="ADAL" clId="{7327A242-A776-4AB4-8655-F8B6287844FB}" dt="2021-12-09T03:49:01.661" v="1016" actId="478"/>
          <pc:sldLayoutMkLst>
            <pc:docMk/>
            <pc:sldMasterMk cId="2052483994" sldId="2147483648"/>
            <pc:sldLayoutMk cId="152274469" sldId="2147483652"/>
          </pc:sldLayoutMkLst>
          <pc:spChg chg="del">
            <ac:chgData name="Kathleen Dollard" userId="0e099197-7e30-40b4-b137-48962f86e452" providerId="ADAL" clId="{7327A242-A776-4AB4-8655-F8B6287844FB}" dt="2021-12-09T03:49:01.661" v="1016" actId="478"/>
            <ac:spMkLst>
              <pc:docMk/>
              <pc:sldMasterMk cId="2052483994" sldId="2147483648"/>
              <pc:sldLayoutMk cId="152274469" sldId="2147483652"/>
              <ac:spMk id="9" creationId="{00000000-0000-0000-0000-000000000000}"/>
            </ac:spMkLst>
          </pc:spChg>
        </pc:sldLayoutChg>
        <pc:sldLayoutChg chg="delSp mod">
          <pc:chgData name="Kathleen Dollard" userId="0e099197-7e30-40b4-b137-48962f86e452" providerId="ADAL" clId="{7327A242-A776-4AB4-8655-F8B6287844FB}" dt="2021-12-09T03:49:08.598" v="1017" actId="478"/>
          <pc:sldLayoutMkLst>
            <pc:docMk/>
            <pc:sldMasterMk cId="2052483994" sldId="2147483648"/>
            <pc:sldLayoutMk cId="2493171712" sldId="2147483654"/>
          </pc:sldLayoutMkLst>
          <pc:spChg chg="del">
            <ac:chgData name="Kathleen Dollard" userId="0e099197-7e30-40b4-b137-48962f86e452" providerId="ADAL" clId="{7327A242-A776-4AB4-8655-F8B6287844FB}" dt="2021-12-09T03:49:08.598" v="1017" actId="478"/>
            <ac:spMkLst>
              <pc:docMk/>
              <pc:sldMasterMk cId="2052483994" sldId="2147483648"/>
              <pc:sldLayoutMk cId="2493171712" sldId="2147483654"/>
              <ac:spMk id="7" creationId="{00000000-0000-0000-0000-000000000000}"/>
            </ac:spMkLst>
          </pc:spChg>
        </pc:sldLayoutChg>
        <pc:sldLayoutChg chg="delSp mod">
          <pc:chgData name="Kathleen Dollard" userId="0e099197-7e30-40b4-b137-48962f86e452" providerId="ADAL" clId="{7327A242-A776-4AB4-8655-F8B6287844FB}" dt="2021-12-09T03:49:14.133" v="1018" actId="478"/>
          <pc:sldLayoutMkLst>
            <pc:docMk/>
            <pc:sldMasterMk cId="2052483994" sldId="2147483648"/>
            <pc:sldLayoutMk cId="974238297" sldId="2147483655"/>
          </pc:sldLayoutMkLst>
          <pc:spChg chg="del">
            <ac:chgData name="Kathleen Dollard" userId="0e099197-7e30-40b4-b137-48962f86e452" providerId="ADAL" clId="{7327A242-A776-4AB4-8655-F8B6287844FB}" dt="2021-12-09T03:49:14.133" v="1018" actId="478"/>
            <ac:spMkLst>
              <pc:docMk/>
              <pc:sldMasterMk cId="2052483994" sldId="2147483648"/>
              <pc:sldLayoutMk cId="974238297" sldId="2147483655"/>
              <ac:spMk id="8" creationId="{00000000-0000-0000-0000-000000000000}"/>
            </ac:spMkLst>
          </pc:spChg>
        </pc:sldLayoutChg>
        <pc:sldLayoutChg chg="delSp mod">
          <pc:chgData name="Kathleen Dollard" userId="0e099197-7e30-40b4-b137-48962f86e452" providerId="ADAL" clId="{7327A242-A776-4AB4-8655-F8B6287844FB}" dt="2021-12-09T03:51:08.541" v="1021" actId="478"/>
          <pc:sldLayoutMkLst>
            <pc:docMk/>
            <pc:sldMasterMk cId="2052483994" sldId="2147483648"/>
            <pc:sldLayoutMk cId="1877466882" sldId="2147483656"/>
          </pc:sldLayoutMkLst>
          <pc:spChg chg="del">
            <ac:chgData name="Kathleen Dollard" userId="0e099197-7e30-40b4-b137-48962f86e452" providerId="ADAL" clId="{7327A242-A776-4AB4-8655-F8B6287844FB}" dt="2021-12-09T03:51:08.541" v="1021" actId="478"/>
            <ac:spMkLst>
              <pc:docMk/>
              <pc:sldMasterMk cId="2052483994" sldId="2147483648"/>
              <pc:sldLayoutMk cId="1877466882" sldId="2147483656"/>
              <ac:spMk id="9" creationId="{00000000-0000-0000-0000-000000000000}"/>
            </ac:spMkLst>
          </pc:spChg>
        </pc:sldLayoutChg>
        <pc:sldLayoutChg chg="delSp mod modAnim">
          <pc:chgData name="Kathleen Dollard" userId="0e099197-7e30-40b4-b137-48962f86e452" providerId="ADAL" clId="{7327A242-A776-4AB4-8655-F8B6287844FB}" dt="2021-12-09T03:49:36.599" v="1019" actId="478"/>
          <pc:sldLayoutMkLst>
            <pc:docMk/>
            <pc:sldMasterMk cId="2052483994" sldId="2147483648"/>
            <pc:sldLayoutMk cId="222104800" sldId="2147483657"/>
          </pc:sldLayoutMkLst>
          <pc:spChg chg="del">
            <ac:chgData name="Kathleen Dollard" userId="0e099197-7e30-40b4-b137-48962f86e452" providerId="ADAL" clId="{7327A242-A776-4AB4-8655-F8B6287844FB}" dt="2021-12-09T03:49:36.599" v="1019" actId="478"/>
            <ac:spMkLst>
              <pc:docMk/>
              <pc:sldMasterMk cId="2052483994" sldId="2147483648"/>
              <pc:sldLayoutMk cId="222104800" sldId="2147483657"/>
              <ac:spMk id="10" creationId="{00000000-0000-0000-0000-000000000000}"/>
            </ac:spMkLst>
          </pc:spChg>
        </pc:sldLayoutChg>
      </pc:sldMasterChg>
      <pc:sldMasterChg chg="delSldLayout modSldLayout">
        <pc:chgData name="Kathleen Dollard" userId="0e099197-7e30-40b4-b137-48962f86e452" providerId="ADAL" clId="{7327A242-A776-4AB4-8655-F8B6287844FB}" dt="2021-12-09T04:08:09.112" v="1054" actId="47"/>
        <pc:sldMasterMkLst>
          <pc:docMk/>
          <pc:sldMasterMk cId="4245162742" sldId="2147483659"/>
        </pc:sldMasterMkLst>
        <pc:sldLayoutChg chg="delSp mod">
          <pc:chgData name="Kathleen Dollard" userId="0e099197-7e30-40b4-b137-48962f86e452" providerId="ADAL" clId="{7327A242-A776-4AB4-8655-F8B6287844FB}" dt="2021-12-09T03:50:21.925" v="1020" actId="478"/>
          <pc:sldLayoutMkLst>
            <pc:docMk/>
            <pc:sldMasterMk cId="4245162742" sldId="2147483659"/>
            <pc:sldLayoutMk cId="3547302171" sldId="2147483661"/>
          </pc:sldLayoutMkLst>
          <pc:spChg chg="del">
            <ac:chgData name="Kathleen Dollard" userId="0e099197-7e30-40b4-b137-48962f86e452" providerId="ADAL" clId="{7327A242-A776-4AB4-8655-F8B6287844FB}" dt="2021-12-09T03:50:21.925" v="1020" actId="478"/>
            <ac:spMkLst>
              <pc:docMk/>
              <pc:sldMasterMk cId="4245162742" sldId="2147483659"/>
              <pc:sldLayoutMk cId="3547302171" sldId="2147483661"/>
              <ac:spMk id="9" creationId="{00000000-0000-0000-0000-000000000000}"/>
            </ac:spMkLst>
          </pc:spChg>
        </pc:sldLayoutChg>
        <pc:sldLayoutChg chg="delSp mod">
          <pc:chgData name="Kathleen Dollard" userId="0e099197-7e30-40b4-b137-48962f86e452" providerId="ADAL" clId="{7327A242-A776-4AB4-8655-F8B6287844FB}" dt="2021-12-09T03:51:26.161" v="1022" actId="478"/>
          <pc:sldLayoutMkLst>
            <pc:docMk/>
            <pc:sldMasterMk cId="4245162742" sldId="2147483659"/>
            <pc:sldLayoutMk cId="308794378" sldId="2147483665"/>
          </pc:sldLayoutMkLst>
          <pc:spChg chg="del">
            <ac:chgData name="Kathleen Dollard" userId="0e099197-7e30-40b4-b137-48962f86e452" providerId="ADAL" clId="{7327A242-A776-4AB4-8655-F8B6287844FB}" dt="2021-12-09T03:51:26.161" v="1022" actId="478"/>
            <ac:spMkLst>
              <pc:docMk/>
              <pc:sldMasterMk cId="4245162742" sldId="2147483659"/>
              <pc:sldLayoutMk cId="308794378" sldId="2147483665"/>
              <ac:spMk id="7" creationId="{00000000-0000-0000-0000-000000000000}"/>
            </ac:spMkLst>
          </pc:spChg>
        </pc:sldLayoutChg>
        <pc:sldLayoutChg chg="delSp mod">
          <pc:chgData name="Kathleen Dollard" userId="0e099197-7e30-40b4-b137-48962f86e452" providerId="ADAL" clId="{7327A242-A776-4AB4-8655-F8B6287844FB}" dt="2021-12-09T03:51:31.489" v="1023" actId="478"/>
          <pc:sldLayoutMkLst>
            <pc:docMk/>
            <pc:sldMasterMk cId="4245162742" sldId="2147483659"/>
            <pc:sldLayoutMk cId="1575061633" sldId="2147483667"/>
          </pc:sldLayoutMkLst>
          <pc:spChg chg="del">
            <ac:chgData name="Kathleen Dollard" userId="0e099197-7e30-40b4-b137-48962f86e452" providerId="ADAL" clId="{7327A242-A776-4AB4-8655-F8B6287844FB}" dt="2021-12-09T03:51:31.489" v="1023" actId="478"/>
            <ac:spMkLst>
              <pc:docMk/>
              <pc:sldMasterMk cId="4245162742" sldId="2147483659"/>
              <pc:sldLayoutMk cId="1575061633" sldId="2147483667"/>
              <ac:spMk id="9" creationId="{00000000-0000-0000-0000-000000000000}"/>
            </ac:spMkLst>
          </pc:spChg>
        </pc:sldLayoutChg>
        <pc:sldLayoutChg chg="delSp mod">
          <pc:chgData name="Kathleen Dollard" userId="0e099197-7e30-40b4-b137-48962f86e452" providerId="ADAL" clId="{7327A242-A776-4AB4-8655-F8B6287844FB}" dt="2021-12-09T03:51:35.594" v="1024" actId="478"/>
          <pc:sldLayoutMkLst>
            <pc:docMk/>
            <pc:sldMasterMk cId="4245162742" sldId="2147483659"/>
            <pc:sldLayoutMk cId="3523380416" sldId="2147483668"/>
          </pc:sldLayoutMkLst>
          <pc:spChg chg="del">
            <ac:chgData name="Kathleen Dollard" userId="0e099197-7e30-40b4-b137-48962f86e452" providerId="ADAL" clId="{7327A242-A776-4AB4-8655-F8B6287844FB}" dt="2021-12-09T03:51:35.594" v="1024" actId="478"/>
            <ac:spMkLst>
              <pc:docMk/>
              <pc:sldMasterMk cId="4245162742" sldId="2147483659"/>
              <pc:sldLayoutMk cId="3523380416" sldId="2147483668"/>
              <ac:spMk id="10" creationId="{00000000-0000-0000-0000-000000000000}"/>
            </ac:spMkLst>
          </pc:spChg>
        </pc:sldLayoutChg>
        <pc:sldLayoutChg chg="delSp del mod">
          <pc:chgData name="Kathleen Dollard" userId="0e099197-7e30-40b4-b137-48962f86e452" providerId="ADAL" clId="{7327A242-A776-4AB4-8655-F8B6287844FB}" dt="2021-12-09T04:08:09.112" v="1054" actId="47"/>
          <pc:sldLayoutMkLst>
            <pc:docMk/>
            <pc:sldMasterMk cId="4245162742" sldId="2147483659"/>
            <pc:sldLayoutMk cId="3360861637" sldId="2147483669"/>
          </pc:sldLayoutMkLst>
          <pc:spChg chg="del">
            <ac:chgData name="Kathleen Dollard" userId="0e099197-7e30-40b4-b137-48962f86e452" providerId="ADAL" clId="{7327A242-A776-4AB4-8655-F8B6287844FB}" dt="2021-12-09T03:51:39.501" v="1025" actId="478"/>
            <ac:spMkLst>
              <pc:docMk/>
              <pc:sldMasterMk cId="4245162742" sldId="2147483659"/>
              <pc:sldLayoutMk cId="3360861637" sldId="2147483669"/>
              <ac:spMk id="11" creationId="{7E57C348-1728-084F-BDEE-D6A76FF07DB3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" y="9120190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r">
              <a:defRPr sz="1200"/>
            </a:lvl1pPr>
          </a:lstStyle>
          <a:p>
            <a:pPr algn="ctr"/>
            <a:fld id="{F403B382-5E20-4D88-A964-1D6629C87BBB}" type="slidenum">
              <a:rPr lang="en-US" smtClean="0">
                <a:latin typeface="Calibri Light" pitchFamily="34" charset="0"/>
              </a:rPr>
              <a:pPr algn="ctr"/>
              <a:t>‹#›</a:t>
            </a:fld>
            <a:endParaRPr lang="en-US" dirty="0">
              <a:latin typeface="Calibri Light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" y="9134475"/>
            <a:ext cx="2971801" cy="0"/>
          </a:xfrm>
          <a:prstGeom prst="line">
            <a:avLst/>
          </a:prstGeom>
          <a:ln w="317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8915400"/>
            <a:ext cx="1219200" cy="5166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343401" y="9134475"/>
            <a:ext cx="2971801" cy="0"/>
          </a:xfrm>
          <a:prstGeom prst="line">
            <a:avLst/>
          </a:prstGeom>
          <a:ln w="317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2482" y="152402"/>
            <a:ext cx="3170238" cy="479425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l">
              <a:defRPr sz="1200"/>
            </a:lvl1pPr>
          </a:lstStyle>
          <a:p>
            <a:pPr algn="ctr"/>
            <a:endParaRPr lang="en-US" sz="1400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841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40" y="4560890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9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9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990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8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13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14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5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37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92AF3B-9664-D840-B4B6-DA1DF73AD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9" t="1786" r="11773"/>
          <a:stretch/>
        </p:blipFill>
        <p:spPr>
          <a:xfrm rot="10800000">
            <a:off x="-76200" y="-95250"/>
            <a:ext cx="9296400" cy="5334000"/>
          </a:xfrm>
          <a:prstGeom prst="rect">
            <a:avLst/>
          </a:prstGeom>
        </p:spPr>
      </p:pic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400050"/>
            <a:ext cx="7772400" cy="1885950"/>
          </a:xfrm>
          <a:noFill/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343150"/>
            <a:ext cx="6400800" cy="971550"/>
          </a:xfrm>
        </p:spPr>
        <p:txBody>
          <a:bodyPr/>
          <a:lstStyle>
            <a:lvl1pPr marL="0" indent="0" algn="r">
              <a:buNone/>
              <a:defRPr b="0">
                <a:solidFill>
                  <a:schemeClr val="bg1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7BF26-5F4F-1940-AEC7-A5544C7076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3790950"/>
            <a:ext cx="2645788" cy="11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78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3F908-1C62-6E40-BD18-1D83FCFB0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88A1EF-DE64-FE4D-A0C1-B253A5257FAA}"/>
              </a:ext>
            </a:extLst>
          </p:cNvPr>
          <p:cNvSpPr/>
          <p:nvPr userDrawn="1"/>
        </p:nvSpPr>
        <p:spPr bwMode="auto">
          <a:xfrm>
            <a:off x="0" y="590550"/>
            <a:ext cx="9144000" cy="1219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43AB5-7F35-D146-A17D-660BD4D8640F}"/>
              </a:ext>
            </a:extLst>
          </p:cNvPr>
          <p:cNvSpPr txBox="1"/>
          <p:nvPr userDrawn="1"/>
        </p:nvSpPr>
        <p:spPr bwMode="auto">
          <a:xfrm>
            <a:off x="533400" y="992401"/>
            <a:ext cx="2057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accent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APRIL 5-7, 2022</a:t>
            </a:r>
            <a:endParaRPr lang="en-US" sz="2100" b="1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37D78-0F5B-B24E-AF93-8E528B804C59}"/>
              </a:ext>
            </a:extLst>
          </p:cNvPr>
          <p:cNvSpPr txBox="1"/>
          <p:nvPr userDrawn="1"/>
        </p:nvSpPr>
        <p:spPr bwMode="auto">
          <a:xfrm>
            <a:off x="6580517" y="900618"/>
            <a:ext cx="20574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LAS VEGAS, NV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MGM GRAND</a:t>
            </a:r>
            <a:endParaRPr lang="en-US" sz="1600" b="1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F8AA2-AA89-524B-9D2B-AD6EA36107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0" y="843583"/>
            <a:ext cx="1524000" cy="6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4090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31" y="1745537"/>
            <a:ext cx="8382000" cy="467436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01478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92AF3B-9664-D840-B4B6-DA1DF73AD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9" t="1786" r="11773"/>
          <a:stretch/>
        </p:blipFill>
        <p:spPr>
          <a:xfrm rot="10800000">
            <a:off x="-76200" y="-95250"/>
            <a:ext cx="9296400" cy="5334000"/>
          </a:xfrm>
          <a:prstGeom prst="rect">
            <a:avLst/>
          </a:prstGeom>
        </p:spPr>
      </p:pic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400050"/>
            <a:ext cx="7772400" cy="1885950"/>
          </a:xfrm>
          <a:noFill/>
        </p:spPr>
        <p:txBody>
          <a:bodyPr anchor="b"/>
          <a:lstStyle>
            <a:lvl1pPr algn="r">
              <a:defRPr sz="3200" b="1">
                <a:solidFill>
                  <a:schemeClr val="bg1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343150"/>
            <a:ext cx="6400800" cy="971550"/>
          </a:xfrm>
        </p:spPr>
        <p:txBody>
          <a:bodyPr/>
          <a:lstStyle>
            <a:lvl1pPr marL="0" indent="0" algn="r">
              <a:buNone/>
              <a:defRPr b="0">
                <a:solidFill>
                  <a:schemeClr val="bg1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7BF26-5F4F-1940-AEC7-A5544C7076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3790950"/>
            <a:ext cx="2645788" cy="11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610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7B1AC-B49C-4340-A3B9-BA6E662C9D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02171"/>
      </p:ext>
    </p:extLst>
  </p:cSld>
  <p:clrMapOvr>
    <a:masterClrMapping/>
  </p:clrMapOvr>
  <p:transition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chemeClr val="accent1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 bwMode="auto">
          <a:xfrm>
            <a:off x="5867400" y="4850349"/>
            <a:ext cx="32766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DEVintersection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B1948-9F59-0849-AC45-498AE8898A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739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5867400" y="4850349"/>
            <a:ext cx="32766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DEVintersection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3EC84-150A-1E42-B8A1-84F40B6BEC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9331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67306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1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01F04-66B1-2E41-B419-85E19C4FF3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437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1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5867400" y="4850349"/>
            <a:ext cx="32766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DEVintersection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81373-59FA-6E44-8D6C-889189F6C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555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900" b="1" dirty="0">
                <a:solidFill>
                  <a:schemeClr val="accent1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E92F5-5987-284D-B0CF-289C34BF70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616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chemeClr val="accent1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7B1AC-B49C-4340-A3B9-BA6E662C9D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62362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7200" y="292894"/>
            <a:ext cx="8229600" cy="571500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CCF4E-2C62-D84E-8357-C7FBFBC461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804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chemeClr val="accent1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B1948-9F59-0849-AC45-498AE8898A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7158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3EC84-150A-1E42-B8A1-84F40B6BEC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1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01F04-66B1-2E41-B419-85E19C4FF3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7171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1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81373-59FA-6E44-8D6C-889189F6C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3829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900" b="1" dirty="0">
                <a:solidFill>
                  <a:schemeClr val="accent1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E92F5-5987-284D-B0CF-289C34BF70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68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7200" y="292894"/>
            <a:ext cx="8229600" cy="571500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CCF4E-2C62-D84E-8357-C7FBFBC461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4430192"/>
            <a:ext cx="1417648" cy="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48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8700"/>
            <a:ext cx="82296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248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0" r:id="rId11"/>
  </p:sldLayoutIdLst>
  <p:transition>
    <p:fade/>
  </p:transition>
  <p:hf hdr="0" ftr="0" dt="0"/>
  <p:txStyles>
    <p:titleStyle>
      <a:lvl1pPr marL="0" indent="0" algn="ctr" defTabSz="-13873163" rtl="0" eaLnBrk="1" fontAlgn="base" hangingPunct="1">
        <a:spcBef>
          <a:spcPct val="0"/>
        </a:spcBef>
        <a:spcAft>
          <a:spcPct val="0"/>
        </a:spcAft>
        <a:defRPr lang="en-US" sz="2900" b="1" dirty="0" smtClean="0">
          <a:solidFill>
            <a:schemeClr val="accent1"/>
          </a:solidFill>
          <a:latin typeface="Calibri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900"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7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5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3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8700"/>
            <a:ext cx="82296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516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ransition>
    <p:fade/>
  </p:transition>
  <p:hf hdr="0" ftr="0" dt="0"/>
  <p:txStyles>
    <p:titleStyle>
      <a:lvl1pPr marL="0" indent="0" algn="ctr" defTabSz="-13873163" rtl="0" eaLnBrk="1" fontAlgn="base" hangingPunct="1">
        <a:spcBef>
          <a:spcPct val="0"/>
        </a:spcBef>
        <a:spcAft>
          <a:spcPct val="0"/>
        </a:spcAft>
        <a:defRPr lang="en-US" sz="2900" b="1" dirty="0" smtClean="0">
          <a:solidFill>
            <a:schemeClr val="accent1"/>
          </a:solidFill>
          <a:latin typeface="Calibri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900"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7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5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3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blogs.microsoft.com/dotnet/whats-new-in-fsharp-6/#thanks-and-acknowledgments" TargetMode="External"/><Relationship Id="rId4" Type="http://schemas.openxmlformats.org/officeDocument/2006/relationships/hyperlink" Target="https://fr.vikidia.org/wiki/Twitter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0050"/>
            <a:ext cx="7772400" cy="1543050"/>
          </a:xfrm>
        </p:spPr>
        <p:txBody>
          <a:bodyPr/>
          <a:lstStyle/>
          <a:p>
            <a:br>
              <a:rPr lang="en-US" sz="3600" dirty="0">
                <a:solidFill>
                  <a:srgbClr val="133D80"/>
                </a:solidFill>
              </a:rPr>
            </a:br>
            <a:r>
              <a:rPr lang="en-US" sz="3600" dirty="0"/>
              <a:t>What’s new in F#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2000250"/>
            <a:ext cx="6400800" cy="971550"/>
          </a:xfrm>
        </p:spPr>
        <p:txBody>
          <a:bodyPr/>
          <a:lstStyle/>
          <a:p>
            <a:r>
              <a:rPr lang="en-US" dirty="0"/>
              <a:t>Kathleen Dollard</a:t>
            </a:r>
          </a:p>
          <a:p>
            <a:r>
              <a:rPr lang="en-US" dirty="0"/>
              <a:t>@KathleenDollard</a:t>
            </a:r>
          </a:p>
        </p:txBody>
      </p:sp>
    </p:spTree>
    <p:extLst>
      <p:ext uri="{BB962C8B-B14F-4D97-AF65-F5344CB8AC3E}">
        <p14:creationId xmlns:p14="http://schemas.microsoft.com/office/powerpoint/2010/main" val="2029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accent3"/>
                </a:solidFill>
                <a:latin typeface="Tekton Pro" pitchFamily="34" charset="0"/>
              </a:rPr>
              <a:t>F# 5 </a:t>
            </a:r>
            <a:r>
              <a:rPr lang="en-US" sz="2000" i="1" dirty="0">
                <a:solidFill>
                  <a:schemeClr val="accent3"/>
                </a:solidFill>
                <a:latin typeface="Tekton Pro" pitchFamily="34" charset="0"/>
              </a:rPr>
              <a:t>(cause we missed last year)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A668-620D-42BC-9C13-528D6A2FEA12}"/>
              </a:ext>
            </a:extLst>
          </p:cNvPr>
          <p:cNvSpPr txBox="1"/>
          <p:nvPr/>
        </p:nvSpPr>
        <p:spPr bwMode="auto">
          <a:xfrm>
            <a:off x="458037" y="1276350"/>
            <a:ext cx="13099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Tekton Pro" pitchFamily="34" charset="0"/>
              </a:rPr>
              <a:t>Demo</a:t>
            </a:r>
          </a:p>
        </p:txBody>
      </p:sp>
      <p:pic>
        <p:nvPicPr>
          <p:cNvPr id="1026" name="Picture 2" descr="Image result for Number 5 Sign">
            <a:extLst>
              <a:ext uri="{FF2B5EF4-FFF2-40B4-BE49-F238E27FC236}">
                <a16:creationId xmlns:a16="http://schemas.microsoft.com/office/drawing/2014/main" id="{D806068F-0B92-4101-9E97-8C2F6E5B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03" y="870283"/>
            <a:ext cx="4914997" cy="38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754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5 - Laundry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b="0" dirty="0" err="1"/>
              <a:t>FSharp.Core</a:t>
            </a:r>
            <a:r>
              <a:rPr lang="en-US" b="0" dirty="0"/>
              <a:t> targets netstandard2.0</a:t>
            </a:r>
          </a:p>
          <a:p>
            <a:pPr>
              <a:lnSpc>
                <a:spcPct val="110000"/>
              </a:lnSpc>
            </a:pPr>
            <a:r>
              <a:rPr lang="en-US" b="0" dirty="0"/>
              <a:t>#r "nuget: …“</a:t>
            </a:r>
          </a:p>
          <a:p>
            <a:pPr>
              <a:lnSpc>
                <a:spcPct val="110000"/>
              </a:lnSpc>
            </a:pPr>
            <a:r>
              <a:rPr lang="en-US" b="0" dirty="0"/>
              <a:t>.NET Interactive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String interpolation</a:t>
            </a:r>
          </a:p>
          <a:p>
            <a:pPr>
              <a:lnSpc>
                <a:spcPct val="110000"/>
              </a:lnSpc>
            </a:pPr>
            <a:r>
              <a:rPr lang="en-US" dirty="0" err="1"/>
              <a:t>nameof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open type</a:t>
            </a:r>
          </a:p>
          <a:p>
            <a:pPr>
              <a:lnSpc>
                <a:spcPct val="110000"/>
              </a:lnSpc>
            </a:pPr>
            <a:r>
              <a:rPr lang="en-US" b="0" dirty="0"/>
              <a:t>Slicing updates</a:t>
            </a:r>
          </a:p>
          <a:p>
            <a:pPr>
              <a:lnSpc>
                <a:spcPct val="110000"/>
              </a:lnSpc>
            </a:pPr>
            <a:r>
              <a:rPr lang="en-US" dirty="0"/>
              <a:t>Applicatives</a:t>
            </a:r>
          </a:p>
          <a:p>
            <a:pPr>
              <a:lnSpc>
                <a:spcPct val="110000"/>
              </a:lnSpc>
            </a:pPr>
            <a:r>
              <a:rPr lang="en-US" b="0" dirty="0"/>
              <a:t>Stack traces for async</a:t>
            </a:r>
          </a:p>
          <a:p>
            <a:pPr>
              <a:lnSpc>
                <a:spcPct val="110000"/>
              </a:lnSpc>
            </a:pPr>
            <a:r>
              <a:rPr lang="en-US" b="0" i="1" dirty="0"/>
              <a:t>Multi generic instantiations</a:t>
            </a:r>
          </a:p>
          <a:p>
            <a:pPr>
              <a:lnSpc>
                <a:spcPct val="110000"/>
              </a:lnSpc>
            </a:pPr>
            <a:r>
              <a:rPr lang="en-US" dirty="0"/>
              <a:t>Default interface member consumption</a:t>
            </a:r>
          </a:p>
          <a:p>
            <a:pPr>
              <a:lnSpc>
                <a:spcPct val="110000"/>
              </a:lnSpc>
            </a:pPr>
            <a:r>
              <a:rPr lang="en-US" b="0" i="1" dirty="0"/>
              <a:t>Interop with nullable value types</a:t>
            </a:r>
          </a:p>
          <a:p>
            <a:pPr>
              <a:lnSpc>
                <a:spcPct val="110000"/>
              </a:lnSpc>
            </a:pPr>
            <a:r>
              <a:rPr lang="en-US" b="0" dirty="0"/>
              <a:t>Improved Map/Set performance</a:t>
            </a:r>
          </a:p>
          <a:p>
            <a:pPr>
              <a:lnSpc>
                <a:spcPct val="110000"/>
              </a:lnSpc>
            </a:pPr>
            <a:r>
              <a:rPr lang="en-US" b="0" dirty="0"/>
              <a:t>Improved Compiler performance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Checked XML docs</a:t>
            </a:r>
          </a:p>
        </p:txBody>
      </p:sp>
    </p:spTree>
    <p:extLst>
      <p:ext uri="{BB962C8B-B14F-4D97-AF65-F5344CB8AC3E}">
        <p14:creationId xmlns:p14="http://schemas.microsoft.com/office/powerpoint/2010/main" val="25444329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E3B-99F3-4750-AD11-1EC2690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6!   Release Nov 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7983-30ED-437E-ACB6-CFA44E080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4715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6 - Laundry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0100"/>
            <a:ext cx="8229600" cy="3429000"/>
          </a:xfrm>
        </p:spPr>
        <p:txBody>
          <a:bodyPr numCol="2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latin typeface="+mj-lt"/>
              </a:rPr>
              <a:t>Faster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task { … } and r</a:t>
            </a:r>
            <a:r>
              <a:rPr lang="en-US" sz="1100" b="0" dirty="0">
                <a:latin typeface="+mj-lt"/>
              </a:rPr>
              <a:t>esumable code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Structs for partial active pattern returns</a:t>
            </a:r>
          </a:p>
          <a:p>
            <a:pPr lvl="1">
              <a:lnSpc>
                <a:spcPct val="120000"/>
              </a:lnSpc>
            </a:pPr>
            <a:r>
              <a:rPr lang="en-US" sz="1100" dirty="0" err="1">
                <a:latin typeface="+mj-lt"/>
              </a:rPr>
              <a:t>InlineIfLambda</a:t>
            </a:r>
            <a:endParaRPr lang="en-US" sz="1100" dirty="0">
              <a:latin typeface="+mj-lt"/>
            </a:endParaRP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4x perf for list and array expressions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+mj-lt"/>
              </a:rPr>
              <a:t>Simpler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expr[</a:t>
            </a:r>
            <a:r>
              <a:rPr lang="en-US" sz="1100" dirty="0" err="1">
                <a:latin typeface="+mj-lt"/>
              </a:rPr>
              <a:t>idx</a:t>
            </a:r>
            <a:r>
              <a:rPr lang="en-US" sz="1100" dirty="0">
                <a:latin typeface="+mj-lt"/>
              </a:rPr>
              <a:t>]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 Additional implicit conversions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New methods on immutable collections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Keys and Values for map</a:t>
            </a:r>
          </a:p>
          <a:p>
            <a:pPr lvl="1">
              <a:lnSpc>
                <a:spcPct val="120000"/>
              </a:lnSpc>
            </a:pPr>
            <a:r>
              <a:rPr lang="en-US" sz="1100" dirty="0" err="1">
                <a:latin typeface="+mj-lt"/>
              </a:rPr>
              <a:t>NativePtr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intrinsics</a:t>
            </a:r>
            <a:endParaRPr lang="en-US" sz="11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100" dirty="0">
                <a:latin typeface="+mj-lt"/>
              </a:rPr>
              <a:t>Better tooling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Pipeline debugging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Value shadowing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Tooling perf,  scalability (64-bit, multi-thread)</a:t>
            </a:r>
          </a:p>
          <a:p>
            <a:pPr>
              <a:lnSpc>
                <a:spcPct val="120000"/>
              </a:lnSpc>
            </a:pPr>
            <a:endParaRPr lang="en-US" sz="11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100" dirty="0">
                <a:latin typeface="+mj-lt"/>
              </a:rPr>
              <a:t>More consistent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Overloaded and params custom operations in computation expressions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“as” patterns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Indentation syntax revisions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Discards on use bindings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Formatting binary numbers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More types for units of measure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+mj-lt"/>
              </a:rPr>
              <a:t>Better scripting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Scripting respects </a:t>
            </a:r>
            <a:r>
              <a:rPr lang="en-US" sz="1100" dirty="0" err="1">
                <a:latin typeface="+mj-lt"/>
              </a:rPr>
              <a:t>global.json</a:t>
            </a:r>
            <a:endParaRPr lang="en-US" sz="1100" dirty="0">
              <a:latin typeface="+mj-lt"/>
            </a:endParaRP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.NET Core default for VS scripting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+mj-lt"/>
              </a:rPr>
              <a:t>Clean up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Remove legacy features</a:t>
            </a:r>
          </a:p>
          <a:p>
            <a:pPr lvl="1">
              <a:lnSpc>
                <a:spcPct val="120000"/>
              </a:lnSpc>
            </a:pPr>
            <a:r>
              <a:rPr lang="en-US" sz="1100" dirty="0">
                <a:latin typeface="+mj-lt"/>
              </a:rPr>
              <a:t>! and := soft deprecation</a:t>
            </a:r>
          </a:p>
          <a:p>
            <a:pPr lvl="1">
              <a:lnSpc>
                <a:spcPct val="120000"/>
              </a:lnSpc>
            </a:pPr>
            <a:endParaRPr lang="en-US" sz="1100" dirty="0">
              <a:latin typeface="+mj-lt"/>
            </a:endParaRPr>
          </a:p>
          <a:p>
            <a:pPr lvl="1">
              <a:lnSpc>
                <a:spcPct val="120000"/>
              </a:lnSpc>
            </a:pP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465954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accent3"/>
                </a:solidFill>
                <a:latin typeface="Tekton Pro" pitchFamily="34" charset="0"/>
              </a:rPr>
              <a:t>F# 6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A668-620D-42BC-9C13-528D6A2FEA12}"/>
              </a:ext>
            </a:extLst>
          </p:cNvPr>
          <p:cNvSpPr txBox="1"/>
          <p:nvPr/>
        </p:nvSpPr>
        <p:spPr bwMode="auto">
          <a:xfrm>
            <a:off x="458037" y="1276350"/>
            <a:ext cx="13099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Tekton Pro" pitchFamily="34" charset="0"/>
              </a:rPr>
              <a:t>Demo</a:t>
            </a:r>
          </a:p>
        </p:txBody>
      </p:sp>
      <p:pic>
        <p:nvPicPr>
          <p:cNvPr id="7" name="Picture 6" descr="Cake with colorful candles">
            <a:extLst>
              <a:ext uri="{FF2B5EF4-FFF2-40B4-BE49-F238E27FC236}">
                <a16:creationId xmlns:a16="http://schemas.microsoft.com/office/drawing/2014/main" id="{122514C0-2926-4C78-9650-B2A798AE4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39"/>
          <a:stretch/>
        </p:blipFill>
        <p:spPr>
          <a:xfrm>
            <a:off x="4936653" y="857090"/>
            <a:ext cx="4207347" cy="3859942"/>
          </a:xfrm>
          <a:prstGeom prst="rect">
            <a:avLst/>
          </a:prstGeom>
        </p:spPr>
      </p:pic>
      <p:pic>
        <p:nvPicPr>
          <p:cNvPr id="4" name="Picture 3" descr="Multi-colored floating balloons">
            <a:extLst>
              <a:ext uri="{FF2B5EF4-FFF2-40B4-BE49-F238E27FC236}">
                <a16:creationId xmlns:a16="http://schemas.microsoft.com/office/drawing/2014/main" id="{135476F7-4ECD-410A-97B3-360F81790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57300"/>
            <a:ext cx="2971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348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6 - Laundry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0100"/>
            <a:ext cx="8229600" cy="3429000"/>
          </a:xfrm>
        </p:spPr>
        <p:txBody>
          <a:bodyPr numCol="2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0" dirty="0">
                <a:latin typeface="+mj-lt"/>
              </a:rPr>
              <a:t>Faster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+mj-lt"/>
              </a:rPr>
              <a:t>task { … } and resumable code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+mj-lt"/>
              </a:rPr>
              <a:t>Structs for partial active pattern returns</a:t>
            </a:r>
          </a:p>
          <a:p>
            <a:pPr lvl="1">
              <a:lnSpc>
                <a:spcPct val="120000"/>
              </a:lnSpc>
            </a:pPr>
            <a:r>
              <a:rPr lang="en-US" sz="1400" dirty="0" err="1">
                <a:latin typeface="+mj-lt"/>
              </a:rPr>
              <a:t>InlineIfLambda</a:t>
            </a:r>
            <a:endParaRPr lang="en-US" sz="1400" dirty="0">
              <a:latin typeface="+mj-lt"/>
            </a:endParaRP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+mj-lt"/>
              </a:rPr>
              <a:t>4x perf for list and array expressions</a:t>
            </a:r>
          </a:p>
          <a:p>
            <a:pPr>
              <a:lnSpc>
                <a:spcPct val="120000"/>
              </a:lnSpc>
            </a:pPr>
            <a:r>
              <a:rPr lang="en-US" sz="1400" b="0" dirty="0">
                <a:latin typeface="+mj-lt"/>
              </a:rPr>
              <a:t>Simpler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+mj-lt"/>
              </a:rPr>
              <a:t>expr[</a:t>
            </a:r>
            <a:r>
              <a:rPr lang="en-US" sz="1400" b="1" dirty="0" err="1">
                <a:latin typeface="+mj-lt"/>
              </a:rPr>
              <a:t>idx</a:t>
            </a:r>
            <a:r>
              <a:rPr lang="en-US" sz="1400" b="1" dirty="0">
                <a:latin typeface="+mj-lt"/>
              </a:rPr>
              <a:t>]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+mj-lt"/>
              </a:rPr>
              <a:t>Additional implicit conversions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+mj-lt"/>
              </a:rPr>
              <a:t>New methods on collections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latin typeface="+mj-lt"/>
              </a:rPr>
              <a:t>Keys and Values for map</a:t>
            </a:r>
          </a:p>
          <a:p>
            <a:pPr lvl="1">
              <a:lnSpc>
                <a:spcPct val="120000"/>
              </a:lnSpc>
            </a:pPr>
            <a:r>
              <a:rPr lang="en-US" sz="1400" dirty="0" err="1">
                <a:latin typeface="+mj-lt"/>
              </a:rPr>
              <a:t>NativePtr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intrinsics</a:t>
            </a:r>
            <a:endParaRPr lang="en-US" sz="14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400" b="0" dirty="0">
                <a:latin typeface="+mj-lt"/>
              </a:rPr>
              <a:t>Better tooling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+mj-lt"/>
              </a:rPr>
              <a:t>Pipeline debugging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+mj-lt"/>
              </a:rPr>
              <a:t>Value shadowing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latin typeface="+mj-lt"/>
              </a:rPr>
              <a:t>Tooling perf,  scalability (64-bit, multi-thread)</a:t>
            </a:r>
          </a:p>
          <a:p>
            <a:pPr>
              <a:lnSpc>
                <a:spcPct val="120000"/>
              </a:lnSpc>
            </a:pPr>
            <a:endParaRPr lang="en-US" sz="1400" dirty="0">
              <a:latin typeface="+mj-lt"/>
            </a:endParaRPr>
          </a:p>
          <a:p>
            <a:pPr lvl="1">
              <a:lnSpc>
                <a:spcPct val="120000"/>
              </a:lnSpc>
            </a:pPr>
            <a:endParaRPr lang="en-US" sz="1400" dirty="0">
              <a:latin typeface="+mj-lt"/>
            </a:endParaRPr>
          </a:p>
          <a:p>
            <a:pPr lvl="1">
              <a:lnSpc>
                <a:spcPct val="120000"/>
              </a:lnSpc>
            </a:pP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65505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21E3-9E35-4017-93EF-89A9C372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task{..} an async{..}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5BFEF-04AF-4679-AAC7-3178DE686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task{..} advantages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Better stepping and stack traces for task {…} debugging</a:t>
            </a:r>
          </a:p>
          <a:p>
            <a:pPr lvl="1"/>
            <a:r>
              <a:rPr lang="en-US" dirty="0"/>
              <a:t>Better interop with .NET packages expecting or producing tasks</a:t>
            </a:r>
          </a:p>
          <a:p>
            <a:r>
              <a:rPr lang="en-US" dirty="0"/>
              <a:t>Some differences to be aware of</a:t>
            </a:r>
          </a:p>
          <a:p>
            <a:pPr lvl="1"/>
            <a:r>
              <a:rPr lang="en-US" dirty="0"/>
              <a:t>task {…} immediately executes the task to the first asynchronous yield</a:t>
            </a:r>
          </a:p>
          <a:p>
            <a:pPr lvl="1"/>
            <a:r>
              <a:rPr lang="en-US" dirty="0"/>
              <a:t>task {…} does not implicitly propagate a cancellation token</a:t>
            </a:r>
          </a:p>
          <a:p>
            <a:pPr lvl="1"/>
            <a:r>
              <a:rPr lang="en-US" dirty="0"/>
              <a:t>task {…} does not perform implicit cancellation checks</a:t>
            </a:r>
          </a:p>
          <a:p>
            <a:pPr lvl="1"/>
            <a:r>
              <a:rPr lang="en-US" dirty="0"/>
              <a:t>task {…} does not support asynchronous </a:t>
            </a:r>
            <a:r>
              <a:rPr lang="en-US" dirty="0" err="1"/>
              <a:t>tailcalls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3770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6 - Laundry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0100"/>
            <a:ext cx="8229600" cy="3429000"/>
          </a:xfrm>
        </p:spPr>
        <p:txBody>
          <a:bodyPr numCol="2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0" dirty="0">
                <a:latin typeface="+mj-lt"/>
              </a:rPr>
              <a:t>More consistent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latin typeface="+mj-lt"/>
              </a:rPr>
              <a:t>Overloaded and params custom operations in computation expressions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+mj-lt"/>
              </a:rPr>
              <a:t>“as” patterns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latin typeface="+mj-lt"/>
              </a:rPr>
              <a:t>Indentation syntax revisions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+mj-lt"/>
              </a:rPr>
              <a:t>Discards on use bindings</a:t>
            </a:r>
          </a:p>
          <a:p>
            <a:pPr lvl="1">
              <a:lnSpc>
                <a:spcPct val="120000"/>
              </a:lnSpc>
            </a:pPr>
            <a:r>
              <a:rPr lang="en-US" sz="1400" b="1" dirty="0">
                <a:latin typeface="+mj-lt"/>
              </a:rPr>
              <a:t>Formatting binary numbers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latin typeface="+mj-lt"/>
              </a:rPr>
              <a:t>More types for units of measure</a:t>
            </a:r>
          </a:p>
          <a:p>
            <a:pPr>
              <a:lnSpc>
                <a:spcPct val="120000"/>
              </a:lnSpc>
            </a:pPr>
            <a:r>
              <a:rPr lang="en-US" sz="1400" b="0" dirty="0">
                <a:latin typeface="+mj-lt"/>
              </a:rPr>
              <a:t>Better scripting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latin typeface="+mj-lt"/>
              </a:rPr>
              <a:t>Scripting respects </a:t>
            </a:r>
            <a:r>
              <a:rPr lang="en-US" sz="1400" dirty="0" err="1">
                <a:latin typeface="+mj-lt"/>
              </a:rPr>
              <a:t>global.json</a:t>
            </a:r>
            <a:endParaRPr lang="en-US" sz="1400" dirty="0">
              <a:latin typeface="+mj-lt"/>
            </a:endParaRPr>
          </a:p>
          <a:p>
            <a:pPr lvl="1">
              <a:lnSpc>
                <a:spcPct val="120000"/>
              </a:lnSpc>
            </a:pPr>
            <a:r>
              <a:rPr lang="en-US" sz="1400" dirty="0">
                <a:latin typeface="+mj-lt"/>
              </a:rPr>
              <a:t>.NET Core default for VS scripting</a:t>
            </a:r>
          </a:p>
          <a:p>
            <a:pPr>
              <a:lnSpc>
                <a:spcPct val="120000"/>
              </a:lnSpc>
            </a:pPr>
            <a:r>
              <a:rPr lang="en-US" sz="1400" b="0" dirty="0">
                <a:latin typeface="+mj-lt"/>
              </a:rPr>
              <a:t>Clean up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latin typeface="+mj-lt"/>
              </a:rPr>
              <a:t>Remove legacy features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latin typeface="+mj-lt"/>
              </a:rPr>
              <a:t>! and := soft deprecation</a:t>
            </a:r>
          </a:p>
          <a:p>
            <a:pPr lvl="1">
              <a:lnSpc>
                <a:spcPct val="120000"/>
              </a:lnSpc>
            </a:pPr>
            <a:endParaRPr lang="en-US" sz="1400" dirty="0">
              <a:latin typeface="+mj-lt"/>
            </a:endParaRPr>
          </a:p>
          <a:p>
            <a:pPr lvl="1">
              <a:lnSpc>
                <a:spcPct val="120000"/>
              </a:lnSpc>
            </a:pP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024326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6 - Laundry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1350" dirty="0"/>
              <a:t>task { … }</a:t>
            </a:r>
          </a:p>
          <a:p>
            <a:pPr>
              <a:lnSpc>
                <a:spcPct val="120000"/>
              </a:lnSpc>
            </a:pPr>
            <a:r>
              <a:rPr lang="en-US" sz="1350" b="0" dirty="0"/>
              <a:t>Resumable code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expr[</a:t>
            </a:r>
            <a:r>
              <a:rPr lang="en-US" sz="1350" dirty="0" err="1"/>
              <a:t>idx</a:t>
            </a:r>
            <a:r>
              <a:rPr lang="en-US" sz="1350" dirty="0"/>
              <a:t>]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Structs for partial active pattern returns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Overloaded custom operations in CEs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“as” patterns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Indentation syntax revisions</a:t>
            </a:r>
          </a:p>
          <a:p>
            <a:pPr>
              <a:lnSpc>
                <a:spcPct val="120000"/>
              </a:lnSpc>
            </a:pPr>
            <a:r>
              <a:rPr lang="en-US" sz="1350" dirty="0" err="1"/>
              <a:t>InlineIfLambda</a:t>
            </a:r>
            <a:endParaRPr lang="en-US" sz="1350" dirty="0"/>
          </a:p>
          <a:p>
            <a:pPr>
              <a:lnSpc>
                <a:spcPct val="120000"/>
              </a:lnSpc>
            </a:pPr>
            <a:r>
              <a:rPr lang="en-US" sz="1350" dirty="0"/>
              <a:t>4x perf for list and array expressions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Additional implicit conversions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Immutable collection updates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More unit annotations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! and := soft deprecation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Remove legacy features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Pipeline debugging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Value shadowing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Tooling perf,  scalability (64-bit, multi-thread)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.NET Core default for VS scripting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Scripting respects </a:t>
            </a:r>
            <a:r>
              <a:rPr lang="en-US" sz="1350" dirty="0" err="1"/>
              <a:t>global.json</a:t>
            </a:r>
            <a:endParaRPr lang="en-US" sz="1350" dirty="0"/>
          </a:p>
          <a:p>
            <a:pPr>
              <a:lnSpc>
                <a:spcPct val="120000"/>
              </a:lnSpc>
            </a:pPr>
            <a:r>
              <a:rPr lang="en-US" sz="1350" dirty="0"/>
              <a:t>General improvements in .NET 6</a:t>
            </a:r>
          </a:p>
          <a:p>
            <a:pPr>
              <a:lnSpc>
                <a:spcPct val="120000"/>
              </a:lnSpc>
            </a:pPr>
            <a:r>
              <a:rPr lang="en-US" sz="1350" dirty="0"/>
              <a:t>General improvements in Visual Studio 2022</a:t>
            </a:r>
          </a:p>
        </p:txBody>
      </p:sp>
    </p:spTree>
    <p:extLst>
      <p:ext uri="{BB962C8B-B14F-4D97-AF65-F5344CB8AC3E}">
        <p14:creationId xmlns:p14="http://schemas.microsoft.com/office/powerpoint/2010/main" val="17386979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F# continues to evolve to become succinct, robust and performant</a:t>
            </a:r>
          </a:p>
          <a:p>
            <a:r>
              <a:rPr lang="en-US" dirty="0"/>
              <a:t>Highlights of F# 6</a:t>
            </a:r>
          </a:p>
          <a:p>
            <a:pPr lvl="1"/>
            <a:r>
              <a:rPr lang="en-US" dirty="0"/>
              <a:t>Task</a:t>
            </a:r>
          </a:p>
          <a:p>
            <a:pPr lvl="1"/>
            <a:r>
              <a:rPr lang="en-US" dirty="0"/>
              <a:t>New methods</a:t>
            </a:r>
          </a:p>
          <a:p>
            <a:pPr lvl="1"/>
            <a:r>
              <a:rPr lang="en-US" dirty="0"/>
              <a:t>Better debugging (pipeline debugging FTW!)</a:t>
            </a:r>
          </a:p>
          <a:p>
            <a:pPr lvl="1"/>
            <a:r>
              <a:rPr lang="en-US" dirty="0"/>
              <a:t>Faster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419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F# is </a:t>
            </a:r>
            <a:r>
              <a:rPr lang="en-US" i="1" dirty="0"/>
              <a:t>succinct, robust, performant</a:t>
            </a:r>
          </a:p>
          <a:p>
            <a:pPr lvl="1"/>
            <a:r>
              <a:rPr lang="en-US" i="1" dirty="0"/>
              <a:t>It’s still functional, it’s also “functions and data” and OOP</a:t>
            </a:r>
          </a:p>
          <a:p>
            <a:r>
              <a:rPr lang="en-US" dirty="0"/>
              <a:t>Why I love F#</a:t>
            </a:r>
          </a:p>
          <a:p>
            <a:r>
              <a:rPr lang="en-US" dirty="0"/>
              <a:t>A look at F# 5 highlights</a:t>
            </a:r>
          </a:p>
          <a:p>
            <a:r>
              <a:rPr lang="en-US" dirty="0"/>
              <a:t>A look at F# 6 highlights</a:t>
            </a:r>
          </a:p>
        </p:txBody>
      </p:sp>
    </p:spTree>
    <p:extLst>
      <p:ext uri="{BB962C8B-B14F-4D97-AF65-F5344CB8AC3E}">
        <p14:creationId xmlns:p14="http://schemas.microsoft.com/office/powerpoint/2010/main" val="145536566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3D9C0DE-27CC-F941-A2E6-8B978F436E03}"/>
              </a:ext>
            </a:extLst>
          </p:cNvPr>
          <p:cNvSpPr txBox="1">
            <a:spLocks/>
          </p:cNvSpPr>
          <p:nvPr/>
        </p:nvSpPr>
        <p:spPr bwMode="auto">
          <a:xfrm>
            <a:off x="2819400" y="596178"/>
            <a:ext cx="5829300" cy="107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>
            <a:lvl1pPr marL="0" indent="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 b="1" i="0">
                <a:solidFill>
                  <a:schemeClr val="tx1"/>
                </a:solidFill>
                <a:latin typeface="Calibri" pitchFamily="34" charset="0"/>
                <a:ea typeface="+mn-ea"/>
                <a:cs typeface="Segoe UI" pitchFamily="34" charset="0"/>
              </a:defRPr>
            </a:lvl1pPr>
            <a:lvl2pPr marL="457200" indent="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None/>
              <a:defRPr sz="18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cs typeface="Segoe UI" pitchFamily="34" charset="0"/>
              </a:defRPr>
            </a:lvl2pPr>
            <a:lvl3pPr marL="914400" indent="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cs typeface="Segoe UI" pitchFamily="34" charset="0"/>
              </a:defRPr>
            </a:lvl3pPr>
            <a:lvl4pPr marL="1371600" indent="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cs typeface="Segoe UI" pitchFamily="34" charset="0"/>
              </a:defRPr>
            </a:lvl4pPr>
            <a:lvl5pPr marL="1828800" indent="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cs typeface="Segoe UI" pitchFamily="34" charset="0"/>
              </a:defRPr>
            </a:lvl5pPr>
            <a:lvl6pPr marL="2286000" indent="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None/>
              <a:defRPr sz="1400" b="1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None/>
              <a:defRPr sz="1400" b="1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None/>
              <a:defRPr sz="1400" b="1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None/>
              <a:defRPr sz="1400" b="1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algn="r" defTabSz="-13872816">
              <a:lnSpc>
                <a:spcPct val="90000"/>
              </a:lnSpc>
              <a:defRPr/>
            </a:pPr>
            <a:r>
              <a:rPr lang="en-US" sz="1800" kern="0" dirty="0">
                <a:solidFill>
                  <a:sysClr val="window" lastClr="FFFFFF">
                    <a:lumMod val="50000"/>
                  </a:sysClr>
                </a:solidFill>
                <a:latin typeface="Calibri"/>
              </a:rPr>
              <a:t>Don’t forget to complete an online evaluation</a:t>
            </a:r>
          </a:p>
          <a:p>
            <a:pPr algn="r" defTabSz="-13872816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2800" kern="0" dirty="0">
                <a:solidFill>
                  <a:schemeClr val="accent1"/>
                </a:solidFill>
                <a:latin typeface="Calibri"/>
              </a:rPr>
              <a:t>What’s new in F# 6</a:t>
            </a:r>
            <a:endParaRPr lang="en-US" sz="1200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1A9AC2-DC7A-4AD7-AA45-FB5BE05F0A1F}"/>
              </a:ext>
            </a:extLst>
          </p:cNvPr>
          <p:cNvGrpSpPr/>
          <p:nvPr/>
        </p:nvGrpSpPr>
        <p:grpSpPr>
          <a:xfrm>
            <a:off x="685800" y="209550"/>
            <a:ext cx="5048250" cy="1108908"/>
            <a:chOff x="1371600" y="666750"/>
            <a:chExt cx="5048250" cy="1108908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686303D0-3B72-3E44-8486-7565572C4F3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71600" y="666750"/>
              <a:ext cx="2971800" cy="982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8" tIns="45719" rIns="91438" bIns="45719" numCol="1" anchor="ctr" anchorCtr="0" compatLnSpc="1">
              <a:prstTxWarp prst="textNoShape">
                <a:avLst/>
              </a:prstTxWarp>
            </a:bodyPr>
            <a:lstStyle>
              <a:lvl1pPr marL="0" indent="0" algn="l" defTabSz="-13873163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Myriad Pro" pitchFamily="34" charset="0"/>
                  <a:ea typeface="+mj-ea"/>
                  <a:cs typeface="Segoe UI" pitchFamily="34" charset="0"/>
                </a:defRPr>
              </a:lvl1pPr>
              <a:lvl2pPr marL="342900" indent="-342900" algn="ctr" defTabSz="-13873163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Myriad Pro" pitchFamily="34" charset="0"/>
                  <a:cs typeface="Segoe UI" pitchFamily="34" charset="0"/>
                </a:defRPr>
              </a:lvl2pPr>
              <a:lvl3pPr marL="342900" indent="-342900" algn="ctr" defTabSz="-13873163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Myriad Pro" pitchFamily="34" charset="0"/>
                  <a:cs typeface="Segoe UI" pitchFamily="34" charset="0"/>
                </a:defRPr>
              </a:lvl3pPr>
              <a:lvl4pPr marL="342900" indent="-342900" algn="ctr" defTabSz="-13873163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Myriad Pro" pitchFamily="34" charset="0"/>
                  <a:cs typeface="Segoe UI" pitchFamily="34" charset="0"/>
                </a:defRPr>
              </a:lvl4pPr>
              <a:lvl5pPr marL="342900" indent="-342900" algn="ctr" defTabSz="-13873163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Myriad Pro" pitchFamily="34" charset="0"/>
                  <a:cs typeface="Segoe UI" pitchFamily="34" charset="0"/>
                </a:defRPr>
              </a:lvl5pPr>
              <a:lvl6pPr marL="457200" algn="l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>
                      <a:alpha val="100000"/>
                    </a:schemeClr>
                  </a:solidFill>
                  <a:latin typeface="Verdana"/>
                </a:defRPr>
              </a:lvl6pPr>
              <a:lvl7pPr marL="914400" algn="l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>
                      <a:alpha val="100000"/>
                    </a:schemeClr>
                  </a:solidFill>
                  <a:latin typeface="Verdana"/>
                </a:defRPr>
              </a:lvl7pPr>
              <a:lvl8pPr marL="1371600" algn="l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>
                      <a:alpha val="100000"/>
                    </a:schemeClr>
                  </a:solidFill>
                  <a:latin typeface="Verdana"/>
                </a:defRPr>
              </a:lvl8pPr>
              <a:lvl9pPr marL="1828800" algn="l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>
                      <a:alpha val="100000"/>
                    </a:schemeClr>
                  </a:solidFill>
                  <a:latin typeface="Verdana"/>
                </a:defRPr>
              </a:lvl9pPr>
            </a:lstStyle>
            <a:p>
              <a:r>
                <a:rPr lang="en-US" sz="3200" kern="0" dirty="0">
                  <a:latin typeface="Calibri"/>
                  <a:cs typeface="Mangal" pitchFamily="18" charset="0"/>
                </a:rPr>
                <a:t>Thank you!</a:t>
              </a:r>
            </a:p>
          </p:txBody>
        </p:sp>
        <p:pic>
          <p:nvPicPr>
            <p:cNvPr id="5" name="Picture 4" descr="A picture containing ax&#10;&#10;Description automatically generated">
              <a:extLst>
                <a:ext uri="{FF2B5EF4-FFF2-40B4-BE49-F238E27FC236}">
                  <a16:creationId xmlns:a16="http://schemas.microsoft.com/office/drawing/2014/main" id="{6667278B-1129-471C-8E9F-0926DF49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447800" y="1428750"/>
              <a:ext cx="400050" cy="3244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40437F-EEB1-42D6-AE9E-C1A5596A9B35}"/>
                </a:ext>
              </a:extLst>
            </p:cNvPr>
            <p:cNvSpPr txBox="1"/>
            <p:nvPr/>
          </p:nvSpPr>
          <p:spPr bwMode="auto">
            <a:xfrm>
              <a:off x="1847850" y="1406326"/>
              <a:ext cx="4572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/>
                <a:t>@KatheenDollard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A3CEE4C7-C5C0-49CC-9304-2855024F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61979"/>
            <a:ext cx="8229600" cy="619542"/>
          </a:xfrm>
        </p:spPr>
        <p:txBody>
          <a:bodyPr/>
          <a:lstStyle/>
          <a:p>
            <a:r>
              <a:rPr lang="en-US" dirty="0"/>
              <a:t>Huge thank you to contributors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86645C-0DD9-4518-A72F-F189AB87C9D1}"/>
              </a:ext>
            </a:extLst>
          </p:cNvPr>
          <p:cNvSpPr txBox="1">
            <a:spLocks/>
          </p:cNvSpPr>
          <p:nvPr/>
        </p:nvSpPr>
        <p:spPr bwMode="auto">
          <a:xfrm>
            <a:off x="419100" y="2683811"/>
            <a:ext cx="83439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100" b="1" i="0">
                <a:solidFill>
                  <a:schemeClr val="tx1"/>
                </a:solidFill>
                <a:latin typeface="Calibri" pitchFamily="34" charset="0"/>
                <a:ea typeface="+mn-ea"/>
                <a:cs typeface="Segoe UI" pitchFamily="34" charset="0"/>
              </a:defRPr>
            </a:lvl1pPr>
            <a:lvl2pPr marL="457200" indent="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None/>
              <a:defRPr sz="18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cs typeface="Segoe UI" pitchFamily="34" charset="0"/>
              </a:defRPr>
            </a:lvl2pPr>
            <a:lvl3pPr marL="914400" indent="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cs typeface="Segoe UI" pitchFamily="34" charset="0"/>
              </a:defRPr>
            </a:lvl3pPr>
            <a:lvl4pPr marL="1371600" indent="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cs typeface="Segoe UI" pitchFamily="34" charset="0"/>
              </a:defRPr>
            </a:lvl4pPr>
            <a:lvl5pPr marL="1828800" indent="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None/>
              <a:defRPr sz="1400">
                <a:solidFill>
                  <a:schemeClr val="tx1">
                    <a:tint val="75000"/>
                  </a:schemeClr>
                </a:solidFill>
                <a:latin typeface="Calibri Light" pitchFamily="34" charset="0"/>
                <a:cs typeface="Segoe UI" pitchFamily="34" charset="0"/>
              </a:defRPr>
            </a:lvl5pPr>
            <a:lvl6pPr marL="2286000" indent="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None/>
              <a:defRPr sz="1400" b="1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None/>
              <a:defRPr sz="1400" b="1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None/>
              <a:defRPr sz="1400" b="1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None/>
              <a:defRPr sz="1400" b="1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r>
              <a:rPr lang="en-US" kern="0" dirty="0">
                <a:hlinkClick r:id="rId5"/>
              </a:rPr>
              <a:t>https://devblogs.microsoft.com/dotnet/whats-new-in-fsharp-6/#thanks-and-acknowledgments</a:t>
            </a:r>
            <a:endParaRPr lang="en-US" kern="0" dirty="0"/>
          </a:p>
          <a:p>
            <a:endParaRPr lang="en-US" kern="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E614EB-1B4B-4BAD-9269-EB053AB735A0}"/>
              </a:ext>
            </a:extLst>
          </p:cNvPr>
          <p:cNvCxnSpPr/>
          <p:nvPr/>
        </p:nvCxnSpPr>
        <p:spPr bwMode="auto">
          <a:xfrm>
            <a:off x="457200" y="1393684"/>
            <a:ext cx="82296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7110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68772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very first F# RFC FS-1001, from 2014</a:t>
            </a:r>
          </a:p>
          <a:p>
            <a:r>
              <a:rPr lang="en-US" dirty="0"/>
              <a:t>Design has been iterated, very happy with the result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Improved readability</a:t>
            </a:r>
          </a:p>
          <a:p>
            <a:pPr lvl="1"/>
            <a:r>
              <a:rPr lang="en-US" dirty="0"/>
              <a:t>Reduced errors</a:t>
            </a:r>
          </a:p>
          <a:p>
            <a:pPr lvl="1"/>
            <a:r>
              <a:rPr lang="en-US" dirty="0"/>
              <a:t>More succinct</a:t>
            </a:r>
          </a:p>
          <a:p>
            <a:pPr lvl="1"/>
            <a:r>
              <a:rPr lang="en-US" dirty="0"/>
              <a:t>Less to learn</a:t>
            </a:r>
          </a:p>
          <a:p>
            <a:r>
              <a:rPr lang="en-US" dirty="0"/>
              <a:t>Aim</a:t>
            </a:r>
          </a:p>
          <a:p>
            <a:pPr lvl="1"/>
            <a:r>
              <a:rPr lang="en-US" dirty="0"/>
              <a:t>Align with C#</a:t>
            </a:r>
          </a:p>
          <a:p>
            <a:pPr lvl="1"/>
            <a:r>
              <a:rPr lang="en-US" dirty="0"/>
              <a:t>But keep strong typing by unifying with </a:t>
            </a:r>
            <a:r>
              <a:rPr lang="en-US" dirty="0" err="1"/>
              <a:t>printfn</a:t>
            </a:r>
            <a:endParaRPr lang="en-US" dirty="0"/>
          </a:p>
          <a:p>
            <a:pPr lvl="1"/>
            <a:r>
              <a:rPr lang="en-US" dirty="0"/>
              <a:t>Allow use with </a:t>
            </a:r>
            <a:r>
              <a:rPr lang="en-US" dirty="0" err="1"/>
              <a:t>printfn</a:t>
            </a:r>
            <a:r>
              <a:rPr lang="en-US" dirty="0"/>
              <a:t> + friends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165508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“open type”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RFC FS-1068</a:t>
            </a:r>
          </a:p>
          <a:p>
            <a:r>
              <a:rPr lang="en-US" dirty="0"/>
              <a:t>Increase expressivity of F# DSLs and ultra-succinct mode programming</a:t>
            </a:r>
          </a:p>
          <a:p>
            <a:pPr lvl="1"/>
            <a:r>
              <a:rPr lang="en-US" dirty="0"/>
              <a:t>Single-word “functions” can be overloaded members accepting named, optional, </a:t>
            </a:r>
            <a:r>
              <a:rPr lang="en-US" dirty="0" err="1"/>
              <a:t>ParamArray</a:t>
            </a:r>
            <a:r>
              <a:rPr lang="en-US" dirty="0"/>
              <a:t> arguments</a:t>
            </a:r>
          </a:p>
          <a:p>
            <a:r>
              <a:rPr lang="en-US" dirty="0"/>
              <a:t>Demo</a:t>
            </a:r>
          </a:p>
          <a:p>
            <a:r>
              <a:rPr lang="en-US" b="1" dirty="0"/>
              <a:t>Caveat emptor</a:t>
            </a:r>
            <a:r>
              <a:rPr lang="en-US" dirty="0"/>
              <a:t>. Don’t inflict this on yourself or your friends without real thought about ramifications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7979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#r "nuget</a:t>
            </a:r>
            <a:r>
              <a:rPr lang="en-US"/>
              <a:t>: …"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rate this as the #1 feature for Python programmers</a:t>
            </a:r>
          </a:p>
          <a:p>
            <a:r>
              <a:rPr lang="en-US" dirty="0"/>
              <a:t>Combined with </a:t>
            </a:r>
            <a:r>
              <a:rPr lang="en-US" b="1" dirty="0" err="1"/>
              <a:t>global.json</a:t>
            </a:r>
            <a:r>
              <a:rPr lang="en-US" b="1" dirty="0"/>
              <a:t> </a:t>
            </a:r>
            <a:r>
              <a:rPr lang="en-US" dirty="0"/>
              <a:t>in script directory allows you to “lock down” F# scripts as trustworthy</a:t>
            </a:r>
          </a:p>
          <a:p>
            <a:endParaRPr lang="en-US" dirty="0"/>
          </a:p>
          <a:p>
            <a:r>
              <a:rPr lang="en-US" dirty="0"/>
              <a:t>#r "nuget: </a:t>
            </a:r>
            <a:r>
              <a:rPr lang="en-US" dirty="0" err="1"/>
              <a:t>Newtonsoft.Json</a:t>
            </a:r>
            <a:r>
              <a:rPr lang="en-US" dirty="0"/>
              <a:t>“</a:t>
            </a:r>
          </a:p>
          <a:p>
            <a:r>
              <a:rPr lang="en-US" dirty="0"/>
              <a:t>#r "nuget: </a:t>
            </a:r>
            <a:r>
              <a:rPr lang="en-US" dirty="0" err="1"/>
              <a:t>Newtonsoft.Json</a:t>
            </a:r>
            <a:r>
              <a:rPr lang="en-US" dirty="0"/>
              <a:t>, 11.0.1"</a:t>
            </a:r>
          </a:p>
          <a:p>
            <a:endParaRPr lang="en-US" dirty="0"/>
          </a:p>
          <a:p>
            <a:r>
              <a:rPr lang="da-DK" b="0" i="0" dirty="0">
                <a:solidFill>
                  <a:srgbClr val="171717"/>
                </a:solidFill>
                <a:effectLst/>
                <a:latin typeface="SFMono-Regular"/>
              </a:rPr>
              <a:t>#i </a:t>
            </a:r>
            <a:r>
              <a:rPr lang="da-DK" b="0" i="0" dirty="0">
                <a:solidFill>
                  <a:srgbClr val="A31515"/>
                </a:solidFill>
                <a:effectLst/>
                <a:latin typeface="SFMono-Regular"/>
              </a:rPr>
              <a:t>"nuget: https://my-remote-package-source/index.json"</a:t>
            </a:r>
            <a:r>
              <a:rPr lang="da-DK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a-DK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931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RFC FS-1063</a:t>
            </a:r>
          </a:p>
          <a:p>
            <a:r>
              <a:rPr lang="en-US" dirty="0"/>
              <a:t>Directly from the last F# London meetup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Applicatives are often two-phased computations</a:t>
            </a:r>
          </a:p>
          <a:p>
            <a:pPr lvl="1"/>
            <a:r>
              <a:rPr lang="en-US" dirty="0"/>
              <a:t>Separate “compose” from “run”</a:t>
            </a:r>
          </a:p>
          <a:p>
            <a:pPr lvl="1"/>
            <a:r>
              <a:rPr lang="en-US" dirty="0"/>
              <a:t>Static “composition”, then dynamic “run”</a:t>
            </a:r>
          </a:p>
          <a:p>
            <a:pPr lvl="1"/>
            <a:r>
              <a:rPr lang="en-US" dirty="0"/>
              <a:t>Example: graphs of fixed size (pre-allocate buffers, then run)</a:t>
            </a:r>
          </a:p>
          <a:p>
            <a:pPr lvl="1"/>
            <a:r>
              <a:rPr lang="en-US" dirty="0"/>
              <a:t>Example: validation  (compose validators, then run)</a:t>
            </a:r>
          </a:p>
          <a:p>
            <a:r>
              <a:rPr lang="en-US" dirty="0"/>
              <a:t>For F#, this means “</a:t>
            </a:r>
            <a:r>
              <a:rPr lang="en-US" b="1" dirty="0"/>
              <a:t>let! … and! …</a:t>
            </a:r>
            <a:r>
              <a:rPr lang="en-US" dirty="0"/>
              <a:t>” in computations</a:t>
            </a:r>
          </a:p>
          <a:p>
            <a:pPr lvl="1"/>
            <a:r>
              <a:rPr lang="en-US" dirty="0"/>
              <a:t>Maps to overloaded </a:t>
            </a:r>
            <a:r>
              <a:rPr lang="en-US" dirty="0" err="1"/>
              <a:t>BindReturn</a:t>
            </a:r>
            <a:r>
              <a:rPr lang="en-US" dirty="0"/>
              <a:t>/</a:t>
            </a:r>
            <a:r>
              <a:rPr lang="en-US" dirty="0" err="1"/>
              <a:t>MergeSources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See RFC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781186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expr[</a:t>
            </a:r>
            <a:r>
              <a:rPr lang="en-US" dirty="0" err="1"/>
              <a:t>idx</a:t>
            </a:r>
            <a:r>
              <a:rPr lang="en-US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We lose people for no reason</a:t>
            </a:r>
          </a:p>
          <a:p>
            <a:pPr lvl="1"/>
            <a:r>
              <a:rPr lang="en-US" dirty="0"/>
              <a:t>“Making F# better by moving it towards it already was”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Caveats</a:t>
            </a:r>
          </a:p>
        </p:txBody>
      </p:sp>
    </p:spTree>
    <p:extLst>
      <p:ext uri="{BB962C8B-B14F-4D97-AF65-F5344CB8AC3E}">
        <p14:creationId xmlns:p14="http://schemas.microsoft.com/office/powerpoint/2010/main" val="113357204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{ .. 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Why, what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Differences with async</a:t>
            </a:r>
          </a:p>
          <a:p>
            <a:pPr lvl="1"/>
            <a:r>
              <a:rPr lang="en-US" dirty="0"/>
              <a:t>A task is a single mutable, </a:t>
            </a:r>
            <a:r>
              <a:rPr lang="en-US" dirty="0" err="1"/>
              <a:t>awaitable</a:t>
            </a:r>
            <a:r>
              <a:rPr lang="en-US" dirty="0"/>
              <a:t> register</a:t>
            </a:r>
          </a:p>
          <a:p>
            <a:pPr lvl="1"/>
            <a:r>
              <a:rPr lang="en-US" dirty="0"/>
              <a:t>Hot start</a:t>
            </a:r>
          </a:p>
          <a:p>
            <a:pPr lvl="1"/>
            <a:r>
              <a:rPr lang="en-US" dirty="0"/>
              <a:t>No implicit cancellation checks</a:t>
            </a:r>
          </a:p>
          <a:p>
            <a:pPr lvl="1"/>
            <a:r>
              <a:rPr lang="en-US" dirty="0"/>
              <a:t>No implicit cancellation propagation</a:t>
            </a:r>
          </a:p>
          <a:p>
            <a:pPr lvl="1"/>
            <a:r>
              <a:rPr lang="en-US" dirty="0"/>
              <a:t>No tailcalls (to discuss…)</a:t>
            </a:r>
          </a:p>
          <a:p>
            <a:r>
              <a:rPr lang="en-US" dirty="0"/>
              <a:t>Use primarily for interop when heavily consuming or producing tasks</a:t>
            </a:r>
          </a:p>
          <a:p>
            <a:r>
              <a:rPr lang="en-US" dirty="0"/>
              <a:t>Debugging can be better</a:t>
            </a:r>
          </a:p>
          <a:p>
            <a:r>
              <a:rPr lang="en-US" dirty="0"/>
              <a:t>Builds on “resumable code”, has other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3642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!, :=, </a:t>
            </a:r>
            <a:r>
              <a:rPr lang="en-US" dirty="0" err="1"/>
              <a:t>incr</a:t>
            </a:r>
            <a:r>
              <a:rPr lang="en-US" dirty="0"/>
              <a:t>, </a:t>
            </a:r>
            <a:r>
              <a:rPr lang="en-US" dirty="0" err="1"/>
              <a:t>decr</a:t>
            </a:r>
            <a:r>
              <a:rPr lang="en-US" dirty="0"/>
              <a:t> soft deprecation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RFC FS-1111</a:t>
            </a:r>
          </a:p>
          <a:p>
            <a:r>
              <a:rPr lang="en-US" dirty="0"/>
              <a:t>These operators are highly confusing to beginners</a:t>
            </a:r>
          </a:p>
          <a:p>
            <a:r>
              <a:rPr lang="en-US" dirty="0"/>
              <a:t>They are now rarely used </a:t>
            </a:r>
          </a:p>
          <a:p>
            <a:r>
              <a:rPr lang="en-US" dirty="0"/>
              <a:t>Soft deprecation via informational messages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972845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and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F# Compiler Service new multi-threaded (no reactor queue!)</a:t>
            </a:r>
          </a:p>
          <a:p>
            <a:pPr lvl="1"/>
            <a:r>
              <a:rPr lang="en-US" dirty="0"/>
              <a:t>Makes IDEs MUCH more responsive</a:t>
            </a:r>
          </a:p>
          <a:p>
            <a:r>
              <a:rPr lang="en-US" dirty="0"/>
              <a:t>Visual Studio 2022 now 64-bit</a:t>
            </a:r>
          </a:p>
          <a:p>
            <a:r>
              <a:rPr lang="en-US" dirty="0"/>
              <a:t>Other major performance improvements, see announcements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7134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0C4666-39F7-40EB-B54D-DB4AF58A5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168519"/>
              </p:ext>
            </p:extLst>
          </p:nvPr>
        </p:nvGraphicFramePr>
        <p:xfrm>
          <a:off x="3962400" y="118110"/>
          <a:ext cx="5029200" cy="4892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341930358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438699860"/>
                    </a:ext>
                  </a:extLst>
                </a:gridCol>
              </a:tblGrid>
              <a:tr h="1548230">
                <a:tc>
                  <a:txBody>
                    <a:bodyPr/>
                    <a:lstStyle/>
                    <a:p>
                      <a:r>
                        <a:rPr lang="en-GB" sz="1800" b="1" dirty="0">
                          <a:latin typeface="+mj-lt"/>
                        </a:rPr>
                        <a:t>Succinctness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800" b="0" dirty="0">
                          <a:latin typeface="+mj-lt"/>
                        </a:rPr>
                        <a:t>Type inference</a:t>
                      </a:r>
                    </a:p>
                    <a:p>
                      <a:r>
                        <a:rPr lang="en-GB" sz="1800" b="0" dirty="0">
                          <a:latin typeface="+mj-lt"/>
                        </a:rPr>
                        <a:t>Expression-oriented</a:t>
                      </a:r>
                    </a:p>
                    <a:p>
                      <a:r>
                        <a:rPr lang="en-GB" sz="1800" b="0" dirty="0">
                          <a:latin typeface="+mj-lt"/>
                        </a:rPr>
                        <a:t>Tuples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+mj-lt"/>
                        </a:rPr>
                        <a:t>Active patterns</a:t>
                      </a:r>
                      <a:endParaRPr lang="en-GB" sz="1800" b="0" dirty="0">
                        <a:latin typeface="+mj-lt"/>
                      </a:endParaRPr>
                    </a:p>
                    <a:p>
                      <a:r>
                        <a:rPr lang="en-GB" sz="1800" b="0" dirty="0">
                          <a:latin typeface="+mj-lt"/>
                        </a:rPr>
                        <a:t>….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69580435"/>
                  </a:ext>
                </a:extLst>
              </a:tr>
              <a:tr h="1255074">
                <a:tc>
                  <a:txBody>
                    <a:bodyPr/>
                    <a:lstStyle/>
                    <a:p>
                      <a:r>
                        <a:rPr lang="en-GB" sz="1800" b="1" dirty="0">
                          <a:latin typeface="+mj-lt"/>
                        </a:rPr>
                        <a:t>Robustness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j-lt"/>
                        </a:rPr>
                        <a:t>Strongly typed</a:t>
                      </a:r>
                    </a:p>
                    <a:p>
                      <a:r>
                        <a:rPr lang="en-GB" sz="1800" dirty="0">
                          <a:latin typeface="+mj-lt"/>
                        </a:rPr>
                        <a:t>No-nulls</a:t>
                      </a:r>
                    </a:p>
                    <a:p>
                      <a:r>
                        <a:rPr lang="en-GB" sz="1800" dirty="0">
                          <a:latin typeface="+mj-lt"/>
                        </a:rPr>
                        <a:t>Functional abstraction</a:t>
                      </a:r>
                    </a:p>
                    <a:p>
                      <a:r>
                        <a:rPr lang="en-GB" sz="1800" dirty="0">
                          <a:latin typeface="+mj-lt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94772061"/>
                  </a:ext>
                </a:extLst>
              </a:tr>
              <a:tr h="961918">
                <a:tc>
                  <a:txBody>
                    <a:bodyPr/>
                    <a:lstStyle/>
                    <a:p>
                      <a:r>
                        <a:rPr lang="en-GB" sz="1800" b="1" dirty="0">
                          <a:latin typeface="+mj-lt"/>
                        </a:rPr>
                        <a:t>Performance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j-lt"/>
                        </a:rPr>
                        <a:t>Typed code</a:t>
                      </a:r>
                    </a:p>
                    <a:p>
                      <a:r>
                        <a:rPr lang="en-GB" sz="1800" dirty="0">
                          <a:latin typeface="+mj-lt"/>
                        </a:rPr>
                        <a:t>Generics without boxing</a:t>
                      </a:r>
                    </a:p>
                    <a:p>
                      <a:r>
                        <a:rPr lang="en-GB" sz="1800" dirty="0">
                          <a:latin typeface="+mj-lt"/>
                        </a:rPr>
                        <a:t>….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38746730"/>
                  </a:ext>
                </a:extLst>
              </a:tr>
              <a:tr h="375606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Expressiveness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5905295"/>
                  </a:ext>
                </a:extLst>
              </a:tr>
              <a:tr h="375606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Interoperable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4474311"/>
                  </a:ext>
                </a:extLst>
              </a:tr>
              <a:tr h="375606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Functional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530647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BA6CF179-8291-4A50-9A13-F3557BA3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81150"/>
            <a:ext cx="3352800" cy="571500"/>
          </a:xfrm>
        </p:spPr>
        <p:txBody>
          <a:bodyPr/>
          <a:lstStyle/>
          <a:p>
            <a:r>
              <a:rPr lang="en-US" dirty="0"/>
              <a:t>“Succinct, robust, performant” articulates what F# already was</a:t>
            </a:r>
          </a:p>
        </p:txBody>
      </p:sp>
    </p:spTree>
    <p:extLst>
      <p:ext uri="{BB962C8B-B14F-4D97-AF65-F5344CB8AC3E}">
        <p14:creationId xmlns:p14="http://schemas.microsoft.com/office/powerpoint/2010/main" val="20019015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Debugging!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r>
              <a:rPr lang="en-US" dirty="0"/>
              <a:t>Also shadowing on values shown in debugging</a:t>
            </a:r>
          </a:p>
        </p:txBody>
      </p:sp>
    </p:spTree>
    <p:extLst>
      <p:ext uri="{BB962C8B-B14F-4D97-AF65-F5344CB8AC3E}">
        <p14:creationId xmlns:p14="http://schemas.microsoft.com/office/powerpoint/2010/main" val="33842848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for [ ..] and [| … |]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Demo/link </a:t>
            </a:r>
          </a:p>
        </p:txBody>
      </p:sp>
    </p:spTree>
    <p:extLst>
      <p:ext uri="{BB962C8B-B14F-4D97-AF65-F5344CB8AC3E}">
        <p14:creationId xmlns:p14="http://schemas.microsoft.com/office/powerpoint/2010/main" val="122760055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Map/Set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Victor </a:t>
            </a:r>
            <a:r>
              <a:rPr lang="en-US" dirty="0" err="1"/>
              <a:t>Baybekov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FSharp.Core</a:t>
            </a:r>
            <a:r>
              <a:rPr lang="en-US" dirty="0"/>
              <a:t> 5.0.0+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5CF7A-4120-4919-AA83-B08997C7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75" y="2243037"/>
            <a:ext cx="4229300" cy="2114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AE068-75C1-42DB-A23F-CD7C023B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280" y="2128264"/>
            <a:ext cx="3972108" cy="234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50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Doc checking!</a:t>
            </a:r>
          </a:p>
          <a:p>
            <a:r>
              <a:rPr lang="en-US" dirty="0" err="1"/>
              <a:t>FSharp.Core</a:t>
            </a:r>
            <a:r>
              <a:rPr lang="en-US" dirty="0"/>
              <a:t> examples! (500)</a:t>
            </a:r>
          </a:p>
          <a:p>
            <a:r>
              <a:rPr lang="en-US" dirty="0"/>
              <a:t>docs.microsoft.com/dotnet/</a:t>
            </a:r>
            <a:r>
              <a:rPr lang="en-US" dirty="0" err="1"/>
              <a:t>fsharp</a:t>
            </a:r>
            <a:r>
              <a:rPr lang="en-US" dirty="0"/>
              <a:t>/ revamp!</a:t>
            </a:r>
          </a:p>
          <a:p>
            <a:endParaRPr lang="en-US" dirty="0"/>
          </a:p>
          <a:p>
            <a:r>
              <a:rPr lang="en-US" dirty="0"/>
              <a:t>Call to action. </a:t>
            </a:r>
            <a:r>
              <a:rPr lang="en-US" dirty="0" err="1"/>
              <a:t>Stackoverflow</a:t>
            </a:r>
            <a:r>
              <a:rPr lang="en-US" dirty="0"/>
              <a:t> is becoming a problem for us. Please update your answers!</a:t>
            </a:r>
          </a:p>
        </p:txBody>
      </p:sp>
    </p:spTree>
    <p:extLst>
      <p:ext uri="{BB962C8B-B14F-4D97-AF65-F5344CB8AC3E}">
        <p14:creationId xmlns:p14="http://schemas.microsoft.com/office/powerpoint/2010/main" val="421716211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white pebble with a heart shape">
            <a:extLst>
              <a:ext uri="{FF2B5EF4-FFF2-40B4-BE49-F238E27FC236}">
                <a16:creationId xmlns:a16="http://schemas.microsoft.com/office/drawing/2014/main" id="{9015D9A2-B948-48B8-ADAB-4BCFA2CD4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12" y="604950"/>
            <a:ext cx="3500325" cy="2333550"/>
          </a:xfrm>
          <a:prstGeom prst="rect">
            <a:avLst/>
          </a:prstGeom>
        </p:spPr>
      </p:pic>
      <p:pic>
        <p:nvPicPr>
          <p:cNvPr id="5" name="Picture 4" descr="Paper hearts on a string">
            <a:extLst>
              <a:ext uri="{FF2B5EF4-FFF2-40B4-BE49-F238E27FC236}">
                <a16:creationId xmlns:a16="http://schemas.microsoft.com/office/drawing/2014/main" id="{8CC7392C-578C-497A-8AED-7F9E266C4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915" y="2252831"/>
            <a:ext cx="3500325" cy="2333550"/>
          </a:xfrm>
          <a:prstGeom prst="rect">
            <a:avLst/>
          </a:prstGeom>
        </p:spPr>
      </p:pic>
      <p:pic>
        <p:nvPicPr>
          <p:cNvPr id="10" name="Picture 9" descr="Cat peeking from table">
            <a:extLst>
              <a:ext uri="{FF2B5EF4-FFF2-40B4-BE49-F238E27FC236}">
                <a16:creationId xmlns:a16="http://schemas.microsoft.com/office/drawing/2014/main" id="{7E49F7E1-B9F2-4974-91DA-BFA98A72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647950"/>
            <a:ext cx="3496846" cy="2333550"/>
          </a:xfrm>
          <a:prstGeom prst="rect">
            <a:avLst/>
          </a:prstGeom>
        </p:spPr>
      </p:pic>
      <p:pic>
        <p:nvPicPr>
          <p:cNvPr id="12" name="Picture 11" descr="Top view of spices in a heart-shaped containers">
            <a:extLst>
              <a:ext uri="{FF2B5EF4-FFF2-40B4-BE49-F238E27FC236}">
                <a16:creationId xmlns:a16="http://schemas.microsoft.com/office/drawing/2014/main" id="{6B1ED117-3691-4E3A-8D69-3E5052A2B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28" y="3129056"/>
            <a:ext cx="2972392" cy="2333550"/>
          </a:xfrm>
          <a:prstGeom prst="rect">
            <a:avLst/>
          </a:prstGeom>
        </p:spPr>
      </p:pic>
      <p:pic>
        <p:nvPicPr>
          <p:cNvPr id="14" name="Picture 13" descr="Dog sleeping with kitten">
            <a:extLst>
              <a:ext uri="{FF2B5EF4-FFF2-40B4-BE49-F238E27FC236}">
                <a16:creationId xmlns:a16="http://schemas.microsoft.com/office/drawing/2014/main" id="{18BCC48D-127E-4CE8-8DAA-0E04D888B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86" y="1211013"/>
            <a:ext cx="3500325" cy="2333550"/>
          </a:xfrm>
          <a:prstGeom prst="rect">
            <a:avLst/>
          </a:prstGeom>
        </p:spPr>
      </p:pic>
      <p:pic>
        <p:nvPicPr>
          <p:cNvPr id="16" name="Picture 15" descr="Two giraffe embracing">
            <a:extLst>
              <a:ext uri="{FF2B5EF4-FFF2-40B4-BE49-F238E27FC236}">
                <a16:creationId xmlns:a16="http://schemas.microsoft.com/office/drawing/2014/main" id="{33C0253E-0EE0-4253-913B-2DA46BB6DD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308" y="438150"/>
            <a:ext cx="3501180" cy="23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7698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7563F9-6A62-48E0-B7FA-8595EBCB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35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1541-DE7B-4706-A2B0-CD2E5EB8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also…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2F999-07A8-47EA-8FD9-3942D01DD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8458200" cy="3200400"/>
          </a:xfrm>
        </p:spPr>
        <p:txBody>
          <a:bodyPr/>
          <a:lstStyle/>
          <a:p>
            <a:r>
              <a:rPr lang="en-US" dirty="0"/>
              <a:t>F# is natural for simple coding with functions and data style</a:t>
            </a:r>
          </a:p>
          <a:p>
            <a:r>
              <a:rPr lang="en-US" dirty="0"/>
              <a:t>F# has good OOP support</a:t>
            </a:r>
          </a:p>
          <a:p>
            <a:r>
              <a:rPr lang="en-US" dirty="0"/>
              <a:t>F# remains true to its functional roots</a:t>
            </a:r>
          </a:p>
          <a:p>
            <a:r>
              <a:rPr lang="en-US" dirty="0"/>
              <a:t>F# is expression based; defaults to immutable no nulls</a:t>
            </a:r>
          </a:p>
          <a:p>
            <a:r>
              <a:rPr lang="en-US" dirty="0"/>
              <a:t>F# has great features like discriminated unions and active patterns</a:t>
            </a:r>
          </a:p>
          <a:p>
            <a:r>
              <a:rPr lang="en-US" dirty="0"/>
              <a:t>F# is a full citizen in .NET Interactive and has its own interactive (FSI)</a:t>
            </a:r>
          </a:p>
          <a:p>
            <a:r>
              <a:rPr lang="en-US" dirty="0"/>
              <a:t>F# is great for DSLs and DSL-like coding</a:t>
            </a:r>
          </a:p>
          <a:p>
            <a:r>
              <a:rPr lang="en-US" dirty="0"/>
              <a:t>Fable is a JavaScript </a:t>
            </a:r>
            <a:r>
              <a:rPr lang="en-US" dirty="0" err="1"/>
              <a:t>transpiler</a:t>
            </a:r>
            <a:r>
              <a:rPr lang="en-US" dirty="0"/>
              <a:t> using the F# language</a:t>
            </a:r>
          </a:p>
          <a:p>
            <a:r>
              <a:rPr lang="en-US" dirty="0"/>
              <a:t>F# has the full power of .NET and C#/VB interop</a:t>
            </a:r>
          </a:p>
        </p:txBody>
      </p:sp>
    </p:spTree>
    <p:extLst>
      <p:ext uri="{BB962C8B-B14F-4D97-AF65-F5344CB8AC3E}">
        <p14:creationId xmlns:p14="http://schemas.microsoft.com/office/powerpoint/2010/main" val="19020384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2252" y="210262"/>
            <a:ext cx="8382000" cy="1163396"/>
          </a:xfrm>
        </p:spPr>
        <p:txBody>
          <a:bodyPr>
            <a:normAutofit fontScale="90000"/>
          </a:bodyPr>
          <a:lstStyle/>
          <a:p>
            <a:r>
              <a:rPr lang="en-GB" sz="27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Remember the eternal sweet spot of programming!</a:t>
            </a:r>
            <a:br>
              <a:rPr lang="en-GB" sz="27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7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7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Functions + Data + Types</a:t>
            </a:r>
            <a:endParaRPr lang="en-GB" sz="3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B96158-5B74-445F-9BE0-B1073CFA8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36" y="1373658"/>
            <a:ext cx="9144000" cy="356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785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t peeking from table">
            <a:extLst>
              <a:ext uri="{FF2B5EF4-FFF2-40B4-BE49-F238E27FC236}">
                <a16:creationId xmlns:a16="http://schemas.microsoft.com/office/drawing/2014/main" id="{7E49F7E1-B9F2-4974-91DA-BFA98A728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03" y="869628"/>
            <a:ext cx="5755708" cy="384095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accent3"/>
                </a:solidFill>
                <a:latin typeface="Tekton Pro" pitchFamily="34" charset="0"/>
              </a:rPr>
              <a:t>Why I love F#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A668-620D-42BC-9C13-528D6A2FEA12}"/>
              </a:ext>
            </a:extLst>
          </p:cNvPr>
          <p:cNvSpPr txBox="1"/>
          <p:nvPr/>
        </p:nvSpPr>
        <p:spPr bwMode="auto">
          <a:xfrm>
            <a:off x="458037" y="1276350"/>
            <a:ext cx="13099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Tekton Pro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4774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accent3"/>
                </a:solidFill>
                <a:latin typeface="Tekton Pro" pitchFamily="34" charset="0"/>
              </a:rPr>
              <a:t>Why I love F#</a:t>
            </a:r>
            <a:endParaRPr lang="en-US" dirty="0"/>
          </a:p>
        </p:txBody>
      </p:sp>
      <p:pic>
        <p:nvPicPr>
          <p:cNvPr id="3" name="Picture 2" descr="A white pebble with a heart shape">
            <a:extLst>
              <a:ext uri="{FF2B5EF4-FFF2-40B4-BE49-F238E27FC236}">
                <a16:creationId xmlns:a16="http://schemas.microsoft.com/office/drawing/2014/main" id="{9015D9A2-B948-48B8-ADAB-4BCFA2CD4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8" y="873187"/>
            <a:ext cx="5761434" cy="3840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AD184B-56A8-4B78-9773-BC07B1020BC2}"/>
              </a:ext>
            </a:extLst>
          </p:cNvPr>
          <p:cNvSpPr txBox="1"/>
          <p:nvPr/>
        </p:nvSpPr>
        <p:spPr bwMode="auto">
          <a:xfrm>
            <a:off x="458037" y="1276350"/>
            <a:ext cx="13099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Tekton Pro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76521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E3B-99F3-4750-AD11-1EC2690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5!   Release Nov 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7983-30ED-437E-ACB6-CFA44E080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8416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accent3"/>
                </a:solidFill>
                <a:latin typeface="Tekton Pro" pitchFamily="34" charset="0"/>
              </a:rPr>
              <a:t>F# 5 </a:t>
            </a:r>
            <a:r>
              <a:rPr lang="en-US" sz="2000" i="1" dirty="0">
                <a:solidFill>
                  <a:schemeClr val="accent3"/>
                </a:solidFill>
                <a:latin typeface="Tekton Pro" pitchFamily="34" charset="0"/>
              </a:rPr>
              <a:t>(cause we missed last year)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A668-620D-42BC-9C13-528D6A2FEA12}"/>
              </a:ext>
            </a:extLst>
          </p:cNvPr>
          <p:cNvSpPr txBox="1"/>
          <p:nvPr/>
        </p:nvSpPr>
        <p:spPr bwMode="auto">
          <a:xfrm>
            <a:off x="458037" y="1276350"/>
            <a:ext cx="13099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Tekton Pro" pitchFamily="34" charset="0"/>
              </a:rPr>
              <a:t>Demo</a:t>
            </a:r>
          </a:p>
        </p:txBody>
      </p:sp>
      <p:pic>
        <p:nvPicPr>
          <p:cNvPr id="3" name="Picture 2" descr="Woman wearing a face mask">
            <a:extLst>
              <a:ext uri="{FF2B5EF4-FFF2-40B4-BE49-F238E27FC236}">
                <a16:creationId xmlns:a16="http://schemas.microsoft.com/office/drawing/2014/main" id="{750AFA49-EE42-4B28-A945-E40E72D8C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4" t="153" r="9936" b="-153"/>
          <a:stretch/>
        </p:blipFill>
        <p:spPr>
          <a:xfrm>
            <a:off x="4229003" y="864394"/>
            <a:ext cx="4914997" cy="38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312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QLintersection">
  <a:themeElements>
    <a:clrScheme name="DEVintersection">
      <a:dk1>
        <a:srgbClr val="000000"/>
      </a:dk1>
      <a:lt1>
        <a:srgbClr val="FEFFFE"/>
      </a:lt1>
      <a:dk2>
        <a:srgbClr val="4F12A4"/>
      </a:dk2>
      <a:lt2>
        <a:srgbClr val="FEFFFE"/>
      </a:lt2>
      <a:accent1>
        <a:srgbClr val="7D2AFF"/>
      </a:accent1>
      <a:accent2>
        <a:srgbClr val="8153FF"/>
      </a:accent2>
      <a:accent3>
        <a:srgbClr val="6127DB"/>
      </a:accent3>
      <a:accent4>
        <a:srgbClr val="C200F7"/>
      </a:accent4>
      <a:accent5>
        <a:srgbClr val="002E56"/>
      </a:accent5>
      <a:accent6>
        <a:srgbClr val="004079"/>
      </a:accent6>
      <a:hlink>
        <a:srgbClr val="E449F6"/>
      </a:hlink>
      <a:folHlink>
        <a:srgbClr val="B282AD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QLintersection">
  <a:themeElements>
    <a:clrScheme name="DEVintersection">
      <a:dk1>
        <a:srgbClr val="000000"/>
      </a:dk1>
      <a:lt1>
        <a:srgbClr val="FEFFFE"/>
      </a:lt1>
      <a:dk2>
        <a:srgbClr val="4F12A4"/>
      </a:dk2>
      <a:lt2>
        <a:srgbClr val="FEFFFE"/>
      </a:lt2>
      <a:accent1>
        <a:srgbClr val="7D2AFF"/>
      </a:accent1>
      <a:accent2>
        <a:srgbClr val="8153FF"/>
      </a:accent2>
      <a:accent3>
        <a:srgbClr val="6127DB"/>
      </a:accent3>
      <a:accent4>
        <a:srgbClr val="C200F7"/>
      </a:accent4>
      <a:accent5>
        <a:srgbClr val="002E56"/>
      </a:accent5>
      <a:accent6>
        <a:srgbClr val="004079"/>
      </a:accent6>
      <a:hlink>
        <a:srgbClr val="E449F6"/>
      </a:hlink>
      <a:folHlink>
        <a:srgbClr val="B282AD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_ip_UnifiedCompliancePolicyUIAction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Spec_x0020_Status xmlns="569b343d-e775-480b-9b2b-6a6986deb9b0">Draft</Spec_x0020_Status>
    <_ip_UnifiedCompliancePolicyProperties xmlns="http://schemas.microsoft.com/sharepoint/v3" xsi:nil="true"/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3" ma:contentTypeDescription="Create a new document." ma:contentTypeScope="" ma:versionID="1679c5e78b87d59192ef706a10aad9a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f94d8efecefe53dd929181340a1f0535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498799-B0FC-4B7A-8396-BFC34D805990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sharepoint/v3"/>
    <ds:schemaRef ds:uri="569b343d-e775-480b-9b2b-6a6986deb9b0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5F4A85E-B224-4785-BAFD-468C9BBA1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1169</TotalTime>
  <Words>1269</Words>
  <Application>Microsoft Office PowerPoint</Application>
  <PresentationFormat>On-screen Show (16:9)</PresentationFormat>
  <Paragraphs>265</Paragraphs>
  <Slides>35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Calibri Light</vt:lpstr>
      <vt:lpstr>Myriad Pro</vt:lpstr>
      <vt:lpstr>Segoe UI Light</vt:lpstr>
      <vt:lpstr>SFMono-Regular</vt:lpstr>
      <vt:lpstr>Tekton Pro</vt:lpstr>
      <vt:lpstr>Tw Cen MT</vt:lpstr>
      <vt:lpstr>Verdana</vt:lpstr>
      <vt:lpstr>Wingdings</vt:lpstr>
      <vt:lpstr>SQLintersection</vt:lpstr>
      <vt:lpstr>1_SQLintersection</vt:lpstr>
      <vt:lpstr> What’s new in F# 6</vt:lpstr>
      <vt:lpstr>Introduction</vt:lpstr>
      <vt:lpstr>“Succinct, robust, performant” articulates what F# already was</vt:lpstr>
      <vt:lpstr>And also…</vt:lpstr>
      <vt:lpstr>Remember the eternal sweet spot of programming!  Functions + Data + Types</vt:lpstr>
      <vt:lpstr>Why I love F#</vt:lpstr>
      <vt:lpstr>Why I love F#</vt:lpstr>
      <vt:lpstr>F# 5!   Release Nov 2020</vt:lpstr>
      <vt:lpstr>F# 5 (cause we missed last year)</vt:lpstr>
      <vt:lpstr>F# 5 (cause we missed last year)</vt:lpstr>
      <vt:lpstr>F# 5 - Laundry list</vt:lpstr>
      <vt:lpstr>F# 6!   Release Nov 2021</vt:lpstr>
      <vt:lpstr>F# 6 - Laundry list</vt:lpstr>
      <vt:lpstr>F# 6</vt:lpstr>
      <vt:lpstr>F# 6 - Laundry list</vt:lpstr>
      <vt:lpstr>task{..} an async{..}</vt:lpstr>
      <vt:lpstr>F# 6 - Laundry list</vt:lpstr>
      <vt:lpstr>F# 6 - Laundry list</vt:lpstr>
      <vt:lpstr>Review</vt:lpstr>
      <vt:lpstr>Huge thank you to contributors</vt:lpstr>
      <vt:lpstr>PowerPoint Presentation</vt:lpstr>
      <vt:lpstr>String interpolation</vt:lpstr>
      <vt:lpstr>“open type”</vt:lpstr>
      <vt:lpstr>#r "nuget: …"</vt:lpstr>
      <vt:lpstr>Applicatives</vt:lpstr>
      <vt:lpstr>expr[idx]</vt:lpstr>
      <vt:lpstr>task { .. }</vt:lpstr>
      <vt:lpstr>!, :=, incr, decr soft deprecation</vt:lpstr>
      <vt:lpstr>Performance and Scalability</vt:lpstr>
      <vt:lpstr>Pipeline Debugging!</vt:lpstr>
      <vt:lpstr>Performance for [ ..] and [| … |]</vt:lpstr>
      <vt:lpstr>Improved Map/Set performance</vt:lpstr>
      <vt:lpstr>Doc improvements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SQLintersection Session SQL213  Session Name</dc:title>
  <dc:subject>From raw Ajax to ASP.NET</dc:subject>
  <dc:creator>Kimberly L. Tripp</dc:creator>
  <cp:lastModifiedBy>Kathleen Dollard</cp:lastModifiedBy>
  <cp:revision>46</cp:revision>
  <cp:lastPrinted>2012-12-21T20:05:00Z</cp:lastPrinted>
  <dcterms:created xsi:type="dcterms:W3CDTF">2014-10-22T19:18:01Z</dcterms:created>
  <dcterms:modified xsi:type="dcterms:W3CDTF">2021-12-09T14:59:01Z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ediaServiceImageTags">
    <vt:lpwstr/>
  </property>
</Properties>
</file>